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theme/theme4.xml" ContentType="application/vnd.openxmlformats-officedocument.them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slideLayouts/slideLayout16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1" r:id="rId2"/>
  </p:sldMasterIdLst>
  <p:notesMasterIdLst>
    <p:notesMasterId r:id="rId35"/>
  </p:notesMasterIdLst>
  <p:handoutMasterIdLst>
    <p:handoutMasterId r:id="rId36"/>
  </p:handoutMasterIdLst>
  <p:sldIdLst>
    <p:sldId id="281" r:id="rId3"/>
    <p:sldId id="312" r:id="rId4"/>
    <p:sldId id="314" r:id="rId5"/>
    <p:sldId id="342" r:id="rId6"/>
    <p:sldId id="288" r:id="rId7"/>
    <p:sldId id="323" r:id="rId8"/>
    <p:sldId id="331" r:id="rId9"/>
    <p:sldId id="329" r:id="rId10"/>
    <p:sldId id="332" r:id="rId11"/>
    <p:sldId id="327" r:id="rId12"/>
    <p:sldId id="345" r:id="rId13"/>
    <p:sldId id="346" r:id="rId14"/>
    <p:sldId id="326" r:id="rId15"/>
    <p:sldId id="333" r:id="rId16"/>
    <p:sldId id="334" r:id="rId17"/>
    <p:sldId id="335" r:id="rId18"/>
    <p:sldId id="336" r:id="rId19"/>
    <p:sldId id="337" r:id="rId20"/>
    <p:sldId id="338" r:id="rId21"/>
    <p:sldId id="343" r:id="rId22"/>
    <p:sldId id="340" r:id="rId23"/>
    <p:sldId id="347" r:id="rId24"/>
    <p:sldId id="348" r:id="rId25"/>
    <p:sldId id="344" r:id="rId26"/>
    <p:sldId id="341" r:id="rId27"/>
    <p:sldId id="349" r:id="rId28"/>
    <p:sldId id="350" r:id="rId29"/>
    <p:sldId id="351" r:id="rId30"/>
    <p:sldId id="352" r:id="rId31"/>
    <p:sldId id="353" r:id="rId32"/>
    <p:sldId id="359" r:id="rId33"/>
    <p:sldId id="273" r:id="rId34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00"/>
    <a:srgbClr val="8A898C"/>
    <a:srgbClr val="E33663"/>
    <a:srgbClr val="003399"/>
    <a:srgbClr val="EA6647"/>
    <a:srgbClr val="98C222"/>
    <a:srgbClr val="FDC608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882" autoAdjust="0"/>
    <p:restoredTop sz="90502" autoAdjust="0"/>
  </p:normalViewPr>
  <p:slideViewPr>
    <p:cSldViewPr>
      <p:cViewPr varScale="1">
        <p:scale>
          <a:sx n="76" d="100"/>
          <a:sy n="76" d="100"/>
        </p:scale>
        <p:origin x="-1862" y="-8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5" d="100"/>
          <a:sy n="85" d="100"/>
        </p:scale>
        <p:origin x="-3150" y="-78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handoutMaster" Target="handoutMasters/handout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9162E04-603A-4606-BDA1-BA28B92C1975}" type="datetimeFigureOut">
              <a:rPr lang="es-ES" smtClean="0"/>
              <a:pPr/>
              <a:t>12/03/2020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350B83-4C7E-4DB5-B275-1A28248E59E8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250199445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FC9A95A-F388-4558-8B06-7C1E75EB483F}" type="datetimeFigureOut">
              <a:rPr lang="es-ES" smtClean="0"/>
              <a:pPr/>
              <a:t>12/03/2020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20DD42A-7DB6-44AF-9FCD-A29871A63920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23740829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4C43A0-1637-4390-937E-F141F383F720}" type="datetimeFigureOut">
              <a:rPr lang="es-ES" smtClean="0"/>
              <a:pPr/>
              <a:t>12/03/2020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E731F-ED35-47F3-AD34-41BC5D7F4934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4C43A0-1637-4390-937E-F141F383F720}" type="datetimeFigureOut">
              <a:rPr lang="es-ES" smtClean="0"/>
              <a:pPr/>
              <a:t>12/03/2020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E731F-ED35-47F3-AD34-41BC5D7F4934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773832"/>
            <a:ext cx="8229600" cy="1143000"/>
          </a:xfrm>
        </p:spPr>
        <p:txBody>
          <a:bodyPr>
            <a:noAutofit/>
          </a:bodyPr>
          <a:lstStyle>
            <a:lvl1pPr>
              <a:defRPr sz="4000" b="1" i="0" baseline="0">
                <a:solidFill>
                  <a:srgbClr val="002060"/>
                </a:solidFill>
                <a:latin typeface="Century Gothic" pitchFamily="34" charset="0"/>
              </a:defRPr>
            </a:lvl1pPr>
          </a:lstStyle>
          <a:p>
            <a:r>
              <a:rPr lang="es-ES" dirty="0" smtClean="0"/>
              <a:t>Haga clic para modificar el estilo de título del patrón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999381"/>
            <a:ext cx="8229600" cy="4165923"/>
          </a:xfrm>
        </p:spPr>
        <p:txBody>
          <a:bodyPr/>
          <a:lstStyle>
            <a:lvl1pPr>
              <a:defRPr baseline="0">
                <a:solidFill>
                  <a:srgbClr val="002060"/>
                </a:solidFill>
                <a:latin typeface="Century Gothic" pitchFamily="34" charset="0"/>
              </a:defRPr>
            </a:lvl1pPr>
            <a:lvl2pPr>
              <a:buFont typeface="Wingdings" pitchFamily="2" charset="2"/>
              <a:buChar char="ü"/>
              <a:defRPr baseline="0">
                <a:solidFill>
                  <a:srgbClr val="002060"/>
                </a:solidFill>
                <a:latin typeface="Century Gothic" pitchFamily="34" charset="0"/>
              </a:defRPr>
            </a:lvl2pPr>
            <a:lvl3pPr>
              <a:defRPr>
                <a:solidFill>
                  <a:srgbClr val="002060"/>
                </a:solidFill>
                <a:latin typeface="Century Gothic" pitchFamily="34" charset="0"/>
              </a:defRPr>
            </a:lvl3pPr>
          </a:lstStyle>
          <a:p>
            <a:pPr lvl="0"/>
            <a:r>
              <a:rPr lang="es-ES" dirty="0" smtClean="0"/>
              <a:t>Haga clic para modificar el estilo de texto del patrón</a:t>
            </a:r>
          </a:p>
          <a:p>
            <a:pPr lvl="1"/>
            <a:r>
              <a:rPr lang="es-ES" dirty="0" smtClean="0"/>
              <a:t>Segundo nivel</a:t>
            </a:r>
          </a:p>
          <a:p>
            <a:pPr lvl="2"/>
            <a:r>
              <a:rPr lang="es-ES" dirty="0" smtClean="0"/>
              <a:t>Tercer nivel</a:t>
            </a:r>
          </a:p>
          <a:p>
            <a:pPr lvl="3"/>
            <a:r>
              <a:rPr lang="es-ES" dirty="0" smtClean="0"/>
              <a:t>Cuarto nivel</a:t>
            </a:r>
          </a:p>
          <a:p>
            <a:pPr lvl="4"/>
            <a:r>
              <a:rPr lang="es-ES" dirty="0" smtClean="0"/>
              <a:t>Quinto nivel</a:t>
            </a:r>
            <a:endParaRPr lang="es-ES" dirty="0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4C43A0-1637-4390-937E-F141F383F720}" type="datetimeFigureOut">
              <a:rPr lang="es-ES" smtClean="0"/>
              <a:pPr/>
              <a:t>12/03/2020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E731F-ED35-47F3-AD34-41BC5D7F4934}" type="slidenum">
              <a:rPr lang="es-ES" smtClean="0"/>
              <a:pPr/>
              <a:t>‹Nº›</a:t>
            </a:fld>
            <a:endParaRPr lang="es-ES"/>
          </a:p>
        </p:txBody>
      </p:sp>
      <p:cxnSp>
        <p:nvCxnSpPr>
          <p:cNvPr id="7" name="6 Conector recto"/>
          <p:cNvCxnSpPr/>
          <p:nvPr userDrawn="1"/>
        </p:nvCxnSpPr>
        <p:spPr>
          <a:xfrm>
            <a:off x="0" y="6237312"/>
            <a:ext cx="5904656" cy="0"/>
          </a:xfrm>
          <a:prstGeom prst="line">
            <a:avLst/>
          </a:prstGeom>
          <a:ln w="12700" cap="rnd">
            <a:solidFill>
              <a:srgbClr val="003399"/>
            </a:solidFill>
            <a:prstDash val="solid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9 Rectángulo"/>
          <p:cNvSpPr/>
          <p:nvPr userDrawn="1"/>
        </p:nvSpPr>
        <p:spPr>
          <a:xfrm>
            <a:off x="1" y="116632"/>
            <a:ext cx="9144000" cy="28803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S" sz="1100" b="1" dirty="0" err="1" smtClean="0">
                <a:solidFill>
                  <a:schemeClr val="bg1"/>
                </a:solidFill>
                <a:latin typeface="Century Gothic" pitchFamily="34" charset="0"/>
              </a:rPr>
              <a:t>Interreg</a:t>
            </a:r>
            <a:r>
              <a:rPr lang="es-ES" sz="1100" b="1" dirty="0" smtClean="0">
                <a:solidFill>
                  <a:schemeClr val="bg1"/>
                </a:solidFill>
                <a:latin typeface="Century Gothic" pitchFamily="34" charset="0"/>
              </a:rPr>
              <a:t> V-A España –</a:t>
            </a:r>
            <a:r>
              <a:rPr lang="es-ES" sz="1100" b="1" baseline="0" dirty="0" smtClean="0">
                <a:solidFill>
                  <a:schemeClr val="bg1"/>
                </a:solidFill>
                <a:latin typeface="Century Gothic" pitchFamily="34" charset="0"/>
              </a:rPr>
              <a:t> Francia - Andorra (</a:t>
            </a:r>
            <a:r>
              <a:rPr lang="es-ES" sz="1100" b="1" dirty="0" smtClean="0">
                <a:solidFill>
                  <a:schemeClr val="bg1"/>
                </a:solidFill>
                <a:latin typeface="Century Gothic" pitchFamily="34" charset="0"/>
              </a:rPr>
              <a:t>POCTEFA 2014-2020) | </a:t>
            </a:r>
            <a:r>
              <a:rPr lang="es-ES" sz="1100" b="1" dirty="0" err="1" smtClean="0">
                <a:solidFill>
                  <a:schemeClr val="tx2"/>
                </a:solidFill>
                <a:latin typeface="Century Gothic" pitchFamily="34" charset="0"/>
              </a:rPr>
              <a:t>Interreg</a:t>
            </a:r>
            <a:r>
              <a:rPr lang="es-ES" sz="1100" b="1" baseline="0" dirty="0" smtClean="0">
                <a:solidFill>
                  <a:schemeClr val="tx2"/>
                </a:solidFill>
                <a:latin typeface="Century Gothic" pitchFamily="34" charset="0"/>
              </a:rPr>
              <a:t> V-A </a:t>
            </a:r>
            <a:r>
              <a:rPr lang="es-ES" sz="1100" b="1" baseline="0" dirty="0" err="1" smtClean="0">
                <a:solidFill>
                  <a:schemeClr val="tx2"/>
                </a:solidFill>
                <a:latin typeface="Century Gothic" pitchFamily="34" charset="0"/>
              </a:rPr>
              <a:t>Espagne</a:t>
            </a:r>
            <a:r>
              <a:rPr lang="es-ES" sz="1100" b="1" baseline="0" dirty="0" smtClean="0">
                <a:solidFill>
                  <a:schemeClr val="tx2"/>
                </a:solidFill>
                <a:latin typeface="Century Gothic" pitchFamily="34" charset="0"/>
              </a:rPr>
              <a:t> – France - </a:t>
            </a:r>
            <a:r>
              <a:rPr lang="es-ES" sz="1100" b="1" baseline="0" dirty="0" err="1" smtClean="0">
                <a:solidFill>
                  <a:schemeClr val="tx2"/>
                </a:solidFill>
                <a:latin typeface="Century Gothic" pitchFamily="34" charset="0"/>
              </a:rPr>
              <a:t>Andorre</a:t>
            </a:r>
            <a:r>
              <a:rPr lang="es-ES" sz="1100" b="1" baseline="0" dirty="0" smtClean="0">
                <a:solidFill>
                  <a:schemeClr val="tx2"/>
                </a:solidFill>
                <a:latin typeface="Century Gothic" pitchFamily="34" charset="0"/>
              </a:rPr>
              <a:t> (</a:t>
            </a:r>
            <a:r>
              <a:rPr lang="es-ES" sz="1100" b="1" dirty="0" smtClean="0">
                <a:solidFill>
                  <a:schemeClr val="tx2"/>
                </a:solidFill>
                <a:latin typeface="Century Gothic" pitchFamily="34" charset="0"/>
              </a:rPr>
              <a:t>POCTEFA 2014-2020)</a:t>
            </a:r>
            <a:endParaRPr lang="es-ES" sz="1100" b="1" dirty="0" smtClean="0">
              <a:solidFill>
                <a:srgbClr val="E33663"/>
              </a:solidFill>
              <a:latin typeface="Century Gothic" pitchFamily="34" charset="0"/>
            </a:endParaRPr>
          </a:p>
        </p:txBody>
      </p:sp>
      <p:sp>
        <p:nvSpPr>
          <p:cNvPr id="12" name="11 CuadroTexto"/>
          <p:cNvSpPr txBox="1"/>
          <p:nvPr userDrawn="1"/>
        </p:nvSpPr>
        <p:spPr>
          <a:xfrm>
            <a:off x="-36512" y="6402814"/>
            <a:ext cx="84969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1400" b="1" kern="1200" dirty="0" smtClean="0">
                <a:solidFill>
                  <a:srgbClr val="002060"/>
                </a:solidFill>
                <a:latin typeface="Century Gothic" pitchFamily="34" charset="0"/>
                <a:ea typeface="+mn-ea"/>
                <a:cs typeface="+mn-cs"/>
              </a:rPr>
              <a:t>Programa financiado por el FEDER/ </a:t>
            </a:r>
            <a:r>
              <a:rPr lang="es-ES" sz="1400" b="1" kern="1200" dirty="0" err="1" smtClean="0">
                <a:solidFill>
                  <a:schemeClr val="tx2"/>
                </a:solidFill>
                <a:latin typeface="Century Gothic" pitchFamily="34" charset="0"/>
                <a:ea typeface="+mn-ea"/>
                <a:cs typeface="+mn-cs"/>
              </a:rPr>
              <a:t>Programme</a:t>
            </a:r>
            <a:r>
              <a:rPr lang="es-ES" sz="1400" b="1" kern="1200" dirty="0" smtClean="0">
                <a:solidFill>
                  <a:schemeClr val="tx2"/>
                </a:solidFill>
                <a:latin typeface="Century Gothic" pitchFamily="34" charset="0"/>
                <a:ea typeface="+mn-ea"/>
                <a:cs typeface="+mn-cs"/>
              </a:rPr>
              <a:t> </a:t>
            </a:r>
            <a:r>
              <a:rPr lang="es-ES" sz="1400" b="1" kern="1200" dirty="0" err="1" smtClean="0">
                <a:solidFill>
                  <a:schemeClr val="tx2"/>
                </a:solidFill>
                <a:latin typeface="Century Gothic" pitchFamily="34" charset="0"/>
                <a:ea typeface="+mn-ea"/>
                <a:cs typeface="+mn-cs"/>
              </a:rPr>
              <a:t>financé</a:t>
            </a:r>
            <a:r>
              <a:rPr lang="es-ES" sz="1400" b="1" kern="1200" dirty="0" smtClean="0">
                <a:solidFill>
                  <a:schemeClr val="tx2"/>
                </a:solidFill>
                <a:latin typeface="Century Gothic" pitchFamily="34" charset="0"/>
                <a:ea typeface="+mn-ea"/>
                <a:cs typeface="+mn-cs"/>
              </a:rPr>
              <a:t> par le FEDER</a:t>
            </a:r>
          </a:p>
        </p:txBody>
      </p:sp>
      <p:pic>
        <p:nvPicPr>
          <p:cNvPr id="11" name="10 Imagen" descr="logo-interreg-poctefa-RGB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6804248" y="6170524"/>
            <a:ext cx="1872208" cy="6460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4C43A0-1637-4390-937E-F141F383F720}" type="datetimeFigureOut">
              <a:rPr lang="es-ES" smtClean="0"/>
              <a:pPr/>
              <a:t>12/03/2020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E731F-ED35-47F3-AD34-41BC5D7F4934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4C43A0-1637-4390-937E-F141F383F720}" type="datetimeFigureOut">
              <a:rPr lang="es-ES" smtClean="0"/>
              <a:pPr/>
              <a:t>12/03/2020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E731F-ED35-47F3-AD34-41BC5D7F4934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4C43A0-1637-4390-937E-F141F383F720}" type="datetimeFigureOut">
              <a:rPr lang="es-ES" smtClean="0"/>
              <a:pPr/>
              <a:t>12/03/2020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E731F-ED35-47F3-AD34-41BC5D7F4934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4C43A0-1637-4390-937E-F141F383F720}" type="datetimeFigureOut">
              <a:rPr lang="es-ES" smtClean="0"/>
              <a:pPr/>
              <a:t>12/03/2020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E731F-ED35-47F3-AD34-41BC5D7F4934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4C43A0-1637-4390-937E-F141F383F720}" type="datetimeFigureOut">
              <a:rPr lang="es-ES" smtClean="0"/>
              <a:pPr/>
              <a:t>12/03/2020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E731F-ED35-47F3-AD34-41BC5D7F4934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4C43A0-1637-4390-937E-F141F383F720}" type="datetimeFigureOut">
              <a:rPr lang="es-ES" smtClean="0"/>
              <a:pPr/>
              <a:t>12/03/2020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E731F-ED35-47F3-AD34-41BC5D7F4934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4C43A0-1637-4390-937E-F141F383F720}" type="datetimeFigureOut">
              <a:rPr lang="es-ES" smtClean="0"/>
              <a:pPr/>
              <a:t>12/03/2020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E731F-ED35-47F3-AD34-41BC5D7F4934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4C43A0-1637-4390-937E-F141F383F720}" type="datetimeFigureOut">
              <a:rPr lang="es-ES" smtClean="0"/>
              <a:pPr/>
              <a:t>12/03/2020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E731F-ED35-47F3-AD34-41BC5D7F4934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4C43A0-1637-4390-937E-F141F383F720}" type="datetimeFigureOut">
              <a:rPr lang="es-ES" smtClean="0"/>
              <a:pPr/>
              <a:t>12/03/2020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E731F-ED35-47F3-AD34-41BC5D7F4934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F96D57-B394-40DA-A2BD-24C357FA6F27}" type="datetimeFigureOut">
              <a:rPr lang="es-ES" smtClean="0"/>
              <a:pPr/>
              <a:t>12/03/2020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C8CBA1-C125-4F00-97E2-87334DC26ED5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F96D57-B394-40DA-A2BD-24C357FA6F27}" type="datetimeFigureOut">
              <a:rPr lang="es-ES" smtClean="0"/>
              <a:pPr/>
              <a:t>12/03/2020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C8CBA1-C125-4F00-97E2-87334DC26ED5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F96D57-B394-40DA-A2BD-24C357FA6F27}" type="datetimeFigureOut">
              <a:rPr lang="es-ES" smtClean="0"/>
              <a:pPr/>
              <a:t>12/03/2020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C8CBA1-C125-4F00-97E2-87334DC26ED5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F96D57-B394-40DA-A2BD-24C357FA6F27}" type="datetimeFigureOut">
              <a:rPr lang="es-ES" smtClean="0"/>
              <a:pPr/>
              <a:t>12/03/2020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C8CBA1-C125-4F00-97E2-87334DC26ED5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F96D57-B394-40DA-A2BD-24C357FA6F27}" type="datetimeFigureOut">
              <a:rPr lang="es-ES" smtClean="0"/>
              <a:pPr/>
              <a:t>12/03/2020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C8CBA1-C125-4F00-97E2-87334DC26ED5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F96D57-B394-40DA-A2BD-24C357FA6F27}" type="datetimeFigureOut">
              <a:rPr lang="es-ES" smtClean="0"/>
              <a:pPr/>
              <a:t>12/03/2020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C8CBA1-C125-4F00-97E2-87334DC26ED5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F96D57-B394-40DA-A2BD-24C357FA6F27}" type="datetimeFigureOut">
              <a:rPr lang="es-ES" smtClean="0"/>
              <a:pPr/>
              <a:t>12/03/2020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C8CBA1-C125-4F00-97E2-87334DC26ED5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F96D57-B394-40DA-A2BD-24C357FA6F27}" type="datetimeFigureOut">
              <a:rPr lang="es-ES" smtClean="0"/>
              <a:pPr/>
              <a:t>12/03/2020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C8CBA1-C125-4F00-97E2-87334DC26ED5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F96D57-B394-40DA-A2BD-24C357FA6F27}" type="datetimeFigureOut">
              <a:rPr lang="es-ES" smtClean="0"/>
              <a:pPr/>
              <a:t>12/03/2020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C8CBA1-C125-4F00-97E2-87334DC26ED5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F96D57-B394-40DA-A2BD-24C357FA6F27}" type="datetimeFigureOut">
              <a:rPr lang="es-ES" smtClean="0"/>
              <a:pPr/>
              <a:t>12/03/2020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C8CBA1-C125-4F00-97E2-87334DC26ED5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F96D57-B394-40DA-A2BD-24C357FA6F27}" type="datetimeFigureOut">
              <a:rPr lang="es-ES" smtClean="0"/>
              <a:pPr/>
              <a:t>12/03/2020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C8CBA1-C125-4F00-97E2-87334DC26ED5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F96D57-B394-40DA-A2BD-24C357FA6F27}" type="datetimeFigureOut">
              <a:rPr lang="es-ES" smtClean="0"/>
              <a:pPr/>
              <a:t>12/03/2020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C8CBA1-C125-4F00-97E2-87334DC26ED5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4C43A0-1637-4390-937E-F141F383F720}" type="datetimeFigureOut">
              <a:rPr lang="es-ES" smtClean="0"/>
              <a:pPr/>
              <a:t>12/03/2020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EE731F-ED35-47F3-AD34-41BC5D7F4934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F96D57-B394-40DA-A2BD-24C357FA6F27}" type="datetimeFigureOut">
              <a:rPr lang="es-ES" smtClean="0"/>
              <a:pPr/>
              <a:t>12/03/2020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C8CBA1-C125-4F00-97E2-87334DC26ED5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4.png"/><Relationship Id="rId4" Type="http://schemas.openxmlformats.org/officeDocument/2006/relationships/image" Target="../media/image16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6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4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4.png"/><Relationship Id="rId4" Type="http://schemas.openxmlformats.org/officeDocument/2006/relationships/image" Target="../media/image14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9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4.png"/><Relationship Id="rId4" Type="http://schemas.openxmlformats.org/officeDocument/2006/relationships/image" Target="../media/image14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4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0" y="332656"/>
            <a:ext cx="9144000" cy="1584176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 l="20372" t="40969" r="16432" b="8829"/>
          <a:stretch>
            <a:fillRect/>
          </a:stretch>
        </p:blipFill>
        <p:spPr bwMode="auto">
          <a:xfrm>
            <a:off x="1259632" y="2148622"/>
            <a:ext cx="6480720" cy="30889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6 CuadroTexto"/>
          <p:cNvSpPr txBox="1"/>
          <p:nvPr/>
        </p:nvSpPr>
        <p:spPr>
          <a:xfrm>
            <a:off x="35496" y="500479"/>
            <a:ext cx="9108504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100" b="1" dirty="0" err="1" smtClean="0">
                <a:solidFill>
                  <a:srgbClr val="E33663"/>
                </a:solidFill>
                <a:latin typeface="Century Gothic" pitchFamily="34" charset="0"/>
              </a:rPr>
              <a:t>Interreg</a:t>
            </a:r>
            <a:r>
              <a:rPr lang="fr-FR" sz="3100" b="1" dirty="0" smtClean="0">
                <a:solidFill>
                  <a:srgbClr val="E33663"/>
                </a:solidFill>
                <a:latin typeface="Century Gothic" pitchFamily="34" charset="0"/>
              </a:rPr>
              <a:t> V-A Espagne, France, Andorre (POCTEFA 2014-2020)  </a:t>
            </a:r>
          </a:p>
        </p:txBody>
      </p:sp>
      <p:sp>
        <p:nvSpPr>
          <p:cNvPr id="9" name="8 Rectángulo"/>
          <p:cNvSpPr/>
          <p:nvPr/>
        </p:nvSpPr>
        <p:spPr>
          <a:xfrm>
            <a:off x="-5053" y="6093296"/>
            <a:ext cx="9149053" cy="576064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000" b="1" dirty="0" smtClean="0">
                <a:solidFill>
                  <a:srgbClr val="E33663"/>
                </a:solidFill>
                <a:latin typeface="Century Gothic" pitchFamily="34" charset="0"/>
              </a:rPr>
              <a:t>Webinaire, 12 mars 2020</a:t>
            </a:r>
            <a:endParaRPr lang="fr-FR" sz="3000" b="1" dirty="0">
              <a:solidFill>
                <a:srgbClr val="E33663"/>
              </a:solidFill>
              <a:latin typeface="Century Gothic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Título"/>
          <p:cNvSpPr>
            <a:spLocks noGrp="1"/>
          </p:cNvSpPr>
          <p:nvPr>
            <p:ph type="title"/>
          </p:nvPr>
        </p:nvSpPr>
        <p:spPr>
          <a:xfrm>
            <a:off x="518864" y="2646040"/>
            <a:ext cx="8229600" cy="1143000"/>
          </a:xfrm>
        </p:spPr>
        <p:txBody>
          <a:bodyPr/>
          <a:lstStyle/>
          <a:p>
            <a:r>
              <a:rPr lang="es-ES" dirty="0" smtClean="0"/>
              <a:t>CIRCUIT ET CALENDRIER</a:t>
            </a:r>
            <a:br>
              <a:rPr lang="es-ES" dirty="0" smtClean="0"/>
            </a:br>
            <a:r>
              <a:rPr lang="es-ES" dirty="0" smtClean="0"/>
              <a:t>DES DÉCLARATIONS DE DÉPENSES ET DE FINANCEMENT</a:t>
            </a:r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Título"/>
          <p:cNvSpPr>
            <a:spLocks noGrp="1"/>
          </p:cNvSpPr>
          <p:nvPr>
            <p:ph type="title"/>
          </p:nvPr>
        </p:nvSpPr>
        <p:spPr>
          <a:xfrm>
            <a:off x="107504" y="773832"/>
            <a:ext cx="8784976" cy="1143000"/>
          </a:xfrm>
        </p:spPr>
        <p:txBody>
          <a:bodyPr/>
          <a:lstStyle/>
          <a:p>
            <a:r>
              <a:rPr lang="es-ES" dirty="0" smtClean="0"/>
              <a:t>QU’EST CE QUE C’EST</a:t>
            </a:r>
            <a:br>
              <a:rPr lang="es-ES" dirty="0" smtClean="0"/>
            </a:br>
            <a:r>
              <a:rPr lang="es-ES" dirty="0" smtClean="0"/>
              <a:t>UNE DÉCLARATION?</a:t>
            </a:r>
            <a:endParaRPr lang="es-ES" dirty="0"/>
          </a:p>
        </p:txBody>
      </p:sp>
      <p:sp>
        <p:nvSpPr>
          <p:cNvPr id="9" name="8 Marcador de contenido"/>
          <p:cNvSpPr>
            <a:spLocks noGrp="1"/>
          </p:cNvSpPr>
          <p:nvPr>
            <p:ph idx="1"/>
          </p:nvPr>
        </p:nvSpPr>
        <p:spPr>
          <a:xfrm>
            <a:off x="4536504" y="1999381"/>
            <a:ext cx="4932040" cy="4165923"/>
          </a:xfrm>
        </p:spPr>
        <p:txBody>
          <a:bodyPr>
            <a:noAutofit/>
          </a:bodyPr>
          <a:lstStyle/>
          <a:p>
            <a:r>
              <a:rPr lang="es-ES" sz="2800" b="1" dirty="0" err="1" smtClean="0"/>
              <a:t>Dépenses</a:t>
            </a:r>
            <a:r>
              <a:rPr lang="es-ES" sz="2800" b="1" dirty="0" smtClean="0"/>
              <a:t> </a:t>
            </a:r>
            <a:r>
              <a:rPr lang="es-ES" sz="2800" b="1" dirty="0" err="1" smtClean="0"/>
              <a:t>payées</a:t>
            </a:r>
            <a:endParaRPr lang="es-ES" sz="2800" b="1" dirty="0" smtClean="0"/>
          </a:p>
          <a:p>
            <a:r>
              <a:rPr lang="es-ES" sz="2800" b="1" dirty="0" err="1" smtClean="0"/>
              <a:t>Recettes</a:t>
            </a:r>
            <a:endParaRPr lang="es-ES" sz="2800" b="1" dirty="0" smtClean="0"/>
          </a:p>
          <a:p>
            <a:r>
              <a:rPr lang="es-ES" sz="2800" b="1" dirty="0" err="1" smtClean="0"/>
              <a:t>Cofinancement</a:t>
            </a:r>
            <a:r>
              <a:rPr lang="es-ES" sz="2800" b="1" dirty="0" smtClean="0"/>
              <a:t> </a:t>
            </a:r>
            <a:r>
              <a:rPr lang="es-ES" sz="2800" b="1" dirty="0" err="1" smtClean="0"/>
              <a:t>public</a:t>
            </a:r>
            <a:endParaRPr lang="es-ES" sz="2800" b="1" dirty="0" smtClean="0"/>
          </a:p>
          <a:p>
            <a:r>
              <a:rPr lang="es-ES" sz="2800" b="1" dirty="0" err="1" smtClean="0"/>
              <a:t>Avancement</a:t>
            </a:r>
            <a:r>
              <a:rPr lang="es-ES" sz="2800" b="1" dirty="0" smtClean="0"/>
              <a:t> du </a:t>
            </a:r>
            <a:r>
              <a:rPr lang="es-ES" sz="2800" b="1" dirty="0" err="1" smtClean="0"/>
              <a:t>projet</a:t>
            </a:r>
            <a:endParaRPr lang="es-ES" sz="2800" b="1" dirty="0" smtClean="0"/>
          </a:p>
          <a:p>
            <a:r>
              <a:rPr lang="es-ES" sz="2800" b="1" dirty="0" err="1" smtClean="0"/>
              <a:t>Livrables</a:t>
            </a:r>
            <a:endParaRPr lang="es-ES" sz="2800" b="1" dirty="0" smtClean="0"/>
          </a:p>
          <a:p>
            <a:r>
              <a:rPr lang="es-ES" sz="2800" b="1" dirty="0" err="1" smtClean="0"/>
              <a:t>Indicateurs</a:t>
            </a:r>
            <a:endParaRPr lang="es-ES" sz="2800" b="1" dirty="0" smtClean="0"/>
          </a:p>
          <a:p>
            <a:r>
              <a:rPr lang="es-ES" sz="2800" b="1" dirty="0" smtClean="0"/>
              <a:t>[…]</a:t>
            </a:r>
          </a:p>
        </p:txBody>
      </p:sp>
      <p:pic>
        <p:nvPicPr>
          <p:cNvPr id="22532" name="Picture 4" descr="Resultado de imagen de CARTA 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2564904"/>
            <a:ext cx="4061252" cy="338437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Marcador de contenido"/>
          <p:cNvSpPr>
            <a:spLocks noGrp="1"/>
          </p:cNvSpPr>
          <p:nvPr>
            <p:ph idx="1"/>
          </p:nvPr>
        </p:nvSpPr>
        <p:spPr>
          <a:xfrm>
            <a:off x="4499992" y="2794075"/>
            <a:ext cx="4544888" cy="2075085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s-ES" sz="3600" b="1" dirty="0" smtClean="0"/>
              <a:t>DEMANDE DE</a:t>
            </a:r>
          </a:p>
          <a:p>
            <a:pPr>
              <a:buNone/>
            </a:pPr>
            <a:r>
              <a:rPr lang="es-ES" sz="3600" b="1" dirty="0" smtClean="0"/>
              <a:t>REMBOURSEMENT DU </a:t>
            </a:r>
            <a:r>
              <a:rPr lang="es-ES" sz="3600" b="1" dirty="0" smtClean="0">
                <a:solidFill>
                  <a:srgbClr val="FF0000"/>
                </a:solidFill>
              </a:rPr>
              <a:t>FEDER</a:t>
            </a:r>
          </a:p>
        </p:txBody>
      </p:sp>
      <p:pic>
        <p:nvPicPr>
          <p:cNvPr id="22532" name="Picture 4" descr="Resultado de imagen de CARTA 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2564904"/>
            <a:ext cx="4061252" cy="3384376"/>
          </a:xfrm>
          <a:prstGeom prst="rect">
            <a:avLst/>
          </a:prstGeom>
          <a:noFill/>
        </p:spPr>
      </p:pic>
      <p:pic>
        <p:nvPicPr>
          <p:cNvPr id="53250" name="Picture 2" descr="Resultado de imagen de CORAZÓN 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0303935">
            <a:off x="2762507" y="2463801"/>
            <a:ext cx="288102" cy="288102"/>
          </a:xfrm>
          <a:prstGeom prst="rect">
            <a:avLst/>
          </a:prstGeom>
          <a:noFill/>
        </p:spPr>
      </p:pic>
      <p:pic>
        <p:nvPicPr>
          <p:cNvPr id="6" name="Picture 2" descr="Resultado de imagen de CORAZÓN 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79633" y="2636912"/>
            <a:ext cx="216024" cy="216024"/>
          </a:xfrm>
          <a:prstGeom prst="rect">
            <a:avLst/>
          </a:prstGeom>
          <a:noFill/>
        </p:spPr>
      </p:pic>
      <p:pic>
        <p:nvPicPr>
          <p:cNvPr id="7" name="Picture 2" descr="Resultado de imagen de CORAZÓN 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19715290">
            <a:off x="3083424" y="2208655"/>
            <a:ext cx="404664" cy="404664"/>
          </a:xfrm>
          <a:prstGeom prst="rect">
            <a:avLst/>
          </a:prstGeom>
          <a:noFill/>
        </p:spPr>
      </p:pic>
      <p:sp>
        <p:nvSpPr>
          <p:cNvPr id="10" name="7 Título"/>
          <p:cNvSpPr txBox="1">
            <a:spLocks/>
          </p:cNvSpPr>
          <p:nvPr/>
        </p:nvSpPr>
        <p:spPr>
          <a:xfrm>
            <a:off x="259904" y="926232"/>
            <a:ext cx="8784976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000" b="1" i="0" kern="1200" baseline="0">
                <a:solidFill>
                  <a:srgbClr val="002060"/>
                </a:solidFill>
                <a:latin typeface="Century Gothic" pitchFamily="34" charset="0"/>
                <a:ea typeface="+mj-ea"/>
                <a:cs typeface="+mj-cs"/>
              </a:defRPr>
            </a:lvl1pPr>
          </a:lstStyle>
          <a:p>
            <a:r>
              <a:rPr lang="es-ES" smtClean="0"/>
              <a:t>QU’EST CE QUE C’EST</a:t>
            </a:r>
            <a:br>
              <a:rPr lang="es-ES" smtClean="0"/>
            </a:br>
            <a:r>
              <a:rPr lang="es-ES" smtClean="0"/>
              <a:t>UNE DÉCLARATION?</a:t>
            </a:r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Resultado de imagen de CAJA MADERA 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56371" y="2636912"/>
            <a:ext cx="4238610" cy="2952328"/>
          </a:xfrm>
          <a:prstGeom prst="rect">
            <a:avLst/>
          </a:prstGeom>
          <a:noFill/>
        </p:spPr>
      </p:pic>
      <p:sp>
        <p:nvSpPr>
          <p:cNvPr id="8" name="7 Título"/>
          <p:cNvSpPr>
            <a:spLocks noGrp="1"/>
          </p:cNvSpPr>
          <p:nvPr>
            <p:ph type="title"/>
          </p:nvPr>
        </p:nvSpPr>
        <p:spPr>
          <a:xfrm>
            <a:off x="107504" y="773832"/>
            <a:ext cx="8784976" cy="1143000"/>
          </a:xfrm>
        </p:spPr>
        <p:txBody>
          <a:bodyPr/>
          <a:lstStyle/>
          <a:p>
            <a:r>
              <a:rPr lang="es-ES" dirty="0" smtClean="0"/>
              <a:t>DOCUMENTATION DE RÉFÉRENCE</a:t>
            </a:r>
            <a:endParaRPr lang="es-ES" dirty="0"/>
          </a:p>
        </p:txBody>
      </p:sp>
      <p:sp>
        <p:nvSpPr>
          <p:cNvPr id="9" name="8 Marcador de contenido"/>
          <p:cNvSpPr>
            <a:spLocks noGrp="1"/>
          </p:cNvSpPr>
          <p:nvPr>
            <p:ph idx="1"/>
          </p:nvPr>
        </p:nvSpPr>
        <p:spPr>
          <a:xfrm>
            <a:off x="251520" y="2215405"/>
            <a:ext cx="4680520" cy="4165923"/>
          </a:xfrm>
        </p:spPr>
        <p:txBody>
          <a:bodyPr>
            <a:normAutofit/>
          </a:bodyPr>
          <a:lstStyle/>
          <a:p>
            <a:r>
              <a:rPr lang="es-ES" sz="2800" b="1" dirty="0" err="1" smtClean="0"/>
              <a:t>Guide</a:t>
            </a:r>
            <a:r>
              <a:rPr lang="es-ES" sz="2800" b="1" dirty="0" smtClean="0"/>
              <a:t> de </a:t>
            </a:r>
            <a:r>
              <a:rPr lang="es-ES" sz="2800" b="1" dirty="0" err="1" smtClean="0"/>
              <a:t>dépenses</a:t>
            </a:r>
            <a:r>
              <a:rPr lang="es-ES" sz="2800" b="1" dirty="0" smtClean="0"/>
              <a:t> et de </a:t>
            </a:r>
            <a:r>
              <a:rPr lang="es-ES" sz="2800" b="1" dirty="0" err="1" smtClean="0"/>
              <a:t>financement</a:t>
            </a:r>
            <a:endParaRPr lang="es-ES" sz="2800" b="1" dirty="0" smtClean="0"/>
          </a:p>
          <a:p>
            <a:r>
              <a:rPr lang="es-ES" sz="2800" b="1" dirty="0" err="1" smtClean="0"/>
              <a:t>Séminaires</a:t>
            </a:r>
            <a:r>
              <a:rPr lang="es-ES" sz="2800" b="1" dirty="0" smtClean="0"/>
              <a:t> on-line</a:t>
            </a:r>
          </a:p>
          <a:p>
            <a:r>
              <a:rPr lang="es-ES" sz="2800" b="1" dirty="0" err="1" smtClean="0"/>
              <a:t>Très</a:t>
            </a:r>
            <a:r>
              <a:rPr lang="es-ES" sz="2800" b="1" dirty="0" smtClean="0"/>
              <a:t> </a:t>
            </a:r>
            <a:r>
              <a:rPr lang="es-ES" sz="2800" b="1" dirty="0" err="1" smtClean="0"/>
              <a:t>prochainement</a:t>
            </a:r>
            <a:r>
              <a:rPr lang="es-ES" sz="2800" b="1" dirty="0" smtClean="0"/>
              <a:t> des </a:t>
            </a:r>
            <a:r>
              <a:rPr lang="es-ES" sz="2800" b="1" dirty="0" err="1" smtClean="0"/>
              <a:t>formations</a:t>
            </a:r>
            <a:r>
              <a:rPr lang="es-ES" sz="2800" b="1" dirty="0" smtClean="0"/>
              <a:t> </a:t>
            </a:r>
            <a:r>
              <a:rPr lang="es-ES" sz="2800" b="1" dirty="0" err="1" smtClean="0"/>
              <a:t>spécifiques</a:t>
            </a:r>
            <a:r>
              <a:rPr lang="es-ES" sz="2800" b="1" dirty="0" smtClean="0"/>
              <a:t> </a:t>
            </a:r>
            <a:r>
              <a:rPr lang="es-ES" sz="2800" b="1" dirty="0" err="1" smtClean="0"/>
              <a:t>pour</a:t>
            </a:r>
            <a:r>
              <a:rPr lang="es-ES" sz="2800" b="1" dirty="0" smtClean="0"/>
              <a:t> les </a:t>
            </a:r>
            <a:r>
              <a:rPr lang="es-ES" sz="2800" b="1" dirty="0" err="1" smtClean="0"/>
              <a:t>projets</a:t>
            </a:r>
            <a:r>
              <a:rPr lang="es-ES" sz="2800" b="1" dirty="0" smtClean="0"/>
              <a:t> </a:t>
            </a:r>
            <a:r>
              <a:rPr lang="es-ES" sz="2800" b="1" dirty="0" err="1" smtClean="0"/>
              <a:t>programmés</a:t>
            </a:r>
            <a:r>
              <a:rPr lang="es-ES" sz="2800" b="1" dirty="0" smtClean="0"/>
              <a:t> en 3ème </a:t>
            </a:r>
            <a:r>
              <a:rPr lang="es-ES" sz="2800" b="1" dirty="0" err="1" smtClean="0"/>
              <a:t>appel</a:t>
            </a:r>
            <a:r>
              <a:rPr lang="es-ES" sz="2800" b="1" dirty="0" smtClean="0"/>
              <a:t> </a:t>
            </a:r>
          </a:p>
          <a:p>
            <a:pPr>
              <a:buNone/>
            </a:pPr>
            <a:endParaRPr lang="es-ES" dirty="0" smtClean="0"/>
          </a:p>
          <a:p>
            <a:pPr>
              <a:buNone/>
            </a:pPr>
            <a:endParaRPr lang="es-E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Título"/>
          <p:cNvSpPr>
            <a:spLocks noGrp="1"/>
          </p:cNvSpPr>
          <p:nvPr>
            <p:ph type="title"/>
          </p:nvPr>
        </p:nvSpPr>
        <p:spPr>
          <a:xfrm>
            <a:off x="107504" y="332656"/>
            <a:ext cx="8784976" cy="1143000"/>
          </a:xfrm>
        </p:spPr>
        <p:txBody>
          <a:bodyPr/>
          <a:lstStyle/>
          <a:p>
            <a:r>
              <a:rPr lang="es-ES" dirty="0" smtClean="0"/>
              <a:t>CIRCUIT X 3</a:t>
            </a:r>
            <a:endParaRPr lang="es-ES" dirty="0"/>
          </a:p>
        </p:txBody>
      </p:sp>
      <p:pic>
        <p:nvPicPr>
          <p:cNvPr id="563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1340768"/>
            <a:ext cx="5443513" cy="4027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7 Título"/>
          <p:cNvSpPr txBox="1">
            <a:spLocks/>
          </p:cNvSpPr>
          <p:nvPr/>
        </p:nvSpPr>
        <p:spPr>
          <a:xfrm>
            <a:off x="5903640" y="3222104"/>
            <a:ext cx="324036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itchFamily="34" charset="0"/>
                <a:ea typeface="+mj-ea"/>
                <a:cs typeface="+mj-cs"/>
              </a:rPr>
              <a:t>2020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4000" b="1" dirty="0" smtClean="0">
                <a:solidFill>
                  <a:srgbClr val="002060"/>
                </a:solidFill>
                <a:latin typeface="Century Gothic" pitchFamily="34" charset="0"/>
                <a:ea typeface="+mj-ea"/>
                <a:cs typeface="+mj-cs"/>
              </a:rPr>
              <a:t>2021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itchFamily="34" charset="0"/>
                <a:ea typeface="+mj-ea"/>
                <a:cs typeface="+mj-cs"/>
              </a:rPr>
              <a:t>2022</a:t>
            </a:r>
            <a:endParaRPr kumimoji="0" lang="es-ES" sz="4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 Gothic" pitchFamily="34" charset="0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Título"/>
          <p:cNvSpPr>
            <a:spLocks noGrp="1"/>
          </p:cNvSpPr>
          <p:nvPr>
            <p:ph type="title"/>
          </p:nvPr>
        </p:nvSpPr>
        <p:spPr>
          <a:xfrm>
            <a:off x="107504" y="332656"/>
            <a:ext cx="8784976" cy="1143000"/>
          </a:xfrm>
        </p:spPr>
        <p:txBody>
          <a:bodyPr/>
          <a:lstStyle/>
          <a:p>
            <a:r>
              <a:rPr lang="es-ES" dirty="0" smtClean="0"/>
              <a:t>PHASES X 5</a:t>
            </a:r>
            <a:endParaRPr lang="es-ES" dirty="0"/>
          </a:p>
        </p:txBody>
      </p:sp>
      <p:pic>
        <p:nvPicPr>
          <p:cNvPr id="563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1340768"/>
            <a:ext cx="5443513" cy="4027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4 Elipse"/>
          <p:cNvSpPr/>
          <p:nvPr/>
        </p:nvSpPr>
        <p:spPr>
          <a:xfrm>
            <a:off x="7164288" y="764704"/>
            <a:ext cx="864096" cy="86409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7200" dirty="0" smtClean="0">
                <a:solidFill>
                  <a:schemeClr val="tx1"/>
                </a:solidFill>
              </a:rPr>
              <a:t>1</a:t>
            </a:r>
            <a:endParaRPr lang="es-ES" sz="7200" dirty="0">
              <a:solidFill>
                <a:schemeClr val="tx1"/>
              </a:solidFill>
            </a:endParaRPr>
          </a:p>
        </p:txBody>
      </p:sp>
      <p:sp>
        <p:nvSpPr>
          <p:cNvPr id="6" name="5 Elipse"/>
          <p:cNvSpPr/>
          <p:nvPr/>
        </p:nvSpPr>
        <p:spPr>
          <a:xfrm>
            <a:off x="7164288" y="1844824"/>
            <a:ext cx="864096" cy="864096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7200" dirty="0" smtClean="0">
                <a:solidFill>
                  <a:schemeClr val="tx1"/>
                </a:solidFill>
              </a:rPr>
              <a:t>2</a:t>
            </a:r>
            <a:endParaRPr lang="es-ES" sz="7200" dirty="0">
              <a:solidFill>
                <a:schemeClr val="tx1"/>
              </a:solidFill>
            </a:endParaRPr>
          </a:p>
        </p:txBody>
      </p:sp>
      <p:sp>
        <p:nvSpPr>
          <p:cNvPr id="7" name="6 Elipse"/>
          <p:cNvSpPr/>
          <p:nvPr/>
        </p:nvSpPr>
        <p:spPr>
          <a:xfrm>
            <a:off x="7236296" y="2996952"/>
            <a:ext cx="864096" cy="864096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7200" dirty="0" smtClean="0">
                <a:solidFill>
                  <a:schemeClr val="tx1"/>
                </a:solidFill>
              </a:rPr>
              <a:t>3</a:t>
            </a:r>
            <a:endParaRPr lang="es-ES" sz="7200" dirty="0">
              <a:solidFill>
                <a:schemeClr val="tx1"/>
              </a:solidFill>
            </a:endParaRPr>
          </a:p>
        </p:txBody>
      </p:sp>
      <p:sp>
        <p:nvSpPr>
          <p:cNvPr id="10" name="9 Elipse"/>
          <p:cNvSpPr/>
          <p:nvPr/>
        </p:nvSpPr>
        <p:spPr>
          <a:xfrm>
            <a:off x="7236296" y="4149080"/>
            <a:ext cx="864096" cy="864096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7200" dirty="0" smtClean="0">
                <a:solidFill>
                  <a:schemeClr val="tx1"/>
                </a:solidFill>
              </a:rPr>
              <a:t>4</a:t>
            </a:r>
            <a:endParaRPr lang="es-ES" sz="7200" dirty="0">
              <a:solidFill>
                <a:schemeClr val="tx1"/>
              </a:solidFill>
            </a:endParaRPr>
          </a:p>
        </p:txBody>
      </p:sp>
      <p:sp>
        <p:nvSpPr>
          <p:cNvPr id="11" name="10 Elipse"/>
          <p:cNvSpPr/>
          <p:nvPr/>
        </p:nvSpPr>
        <p:spPr>
          <a:xfrm>
            <a:off x="7236296" y="5301208"/>
            <a:ext cx="864096" cy="864096"/>
          </a:xfrm>
          <a:prstGeom prst="ellipse">
            <a:avLst/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7200" dirty="0" smtClean="0">
                <a:solidFill>
                  <a:schemeClr val="tx1"/>
                </a:solidFill>
              </a:rPr>
              <a:t>5</a:t>
            </a:r>
            <a:endParaRPr lang="es-ES" sz="72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1412776"/>
            <a:ext cx="5443513" cy="4027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3 Título"/>
          <p:cNvSpPr>
            <a:spLocks noGrp="1"/>
          </p:cNvSpPr>
          <p:nvPr>
            <p:ph type="title"/>
          </p:nvPr>
        </p:nvSpPr>
        <p:spPr>
          <a:xfrm>
            <a:off x="-1116632" y="980728"/>
            <a:ext cx="8435280" cy="1143000"/>
          </a:xfrm>
        </p:spPr>
        <p:txBody>
          <a:bodyPr/>
          <a:lstStyle/>
          <a:p>
            <a:r>
              <a:rPr lang="es-ES" dirty="0" smtClean="0"/>
              <a:t/>
            </a:r>
            <a:br>
              <a:rPr lang="es-ES" dirty="0" smtClean="0"/>
            </a:br>
            <a:endParaRPr lang="es-ES" dirty="0"/>
          </a:p>
        </p:txBody>
      </p:sp>
      <p:sp>
        <p:nvSpPr>
          <p:cNvPr id="8" name="7 Elipse"/>
          <p:cNvSpPr/>
          <p:nvPr/>
        </p:nvSpPr>
        <p:spPr>
          <a:xfrm>
            <a:off x="611560" y="836712"/>
            <a:ext cx="864096" cy="86409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7200" dirty="0" smtClean="0">
                <a:solidFill>
                  <a:schemeClr val="tx1"/>
                </a:solidFill>
              </a:rPr>
              <a:t>1</a:t>
            </a:r>
            <a:endParaRPr lang="es-ES" sz="7200" dirty="0">
              <a:solidFill>
                <a:schemeClr val="tx1"/>
              </a:solidFill>
            </a:endParaRPr>
          </a:p>
        </p:txBody>
      </p:sp>
      <p:sp>
        <p:nvSpPr>
          <p:cNvPr id="11" name="7 Título"/>
          <p:cNvSpPr txBox="1">
            <a:spLocks/>
          </p:cNvSpPr>
          <p:nvPr/>
        </p:nvSpPr>
        <p:spPr>
          <a:xfrm>
            <a:off x="1979712" y="3284984"/>
            <a:ext cx="3600400" cy="9269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2800" b="1" noProof="0" dirty="0" err="1" smtClean="0">
                <a:solidFill>
                  <a:srgbClr val="002060"/>
                </a:solidFill>
                <a:latin typeface="Century Gothic" pitchFamily="34" charset="0"/>
                <a:ea typeface="+mj-ea"/>
                <a:cs typeface="+mj-cs"/>
              </a:rPr>
              <a:t>Déclarations</a:t>
            </a:r>
            <a:r>
              <a:rPr lang="es-ES" sz="2800" b="1" noProof="0" dirty="0" smtClean="0">
                <a:solidFill>
                  <a:srgbClr val="002060"/>
                </a:solidFill>
                <a:latin typeface="Century Gothic" pitchFamily="34" charset="0"/>
                <a:ea typeface="+mj-ea"/>
                <a:cs typeface="+mj-cs"/>
              </a:rPr>
              <a:t> INDIVIDUELLES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2800" b="1" noProof="0" dirty="0" smtClean="0">
                <a:solidFill>
                  <a:srgbClr val="002060"/>
                </a:solidFill>
                <a:latin typeface="Century Gothic" pitchFamily="34" charset="0"/>
                <a:ea typeface="+mj-ea"/>
                <a:cs typeface="+mj-cs"/>
              </a:rPr>
              <a:t>de </a:t>
            </a:r>
            <a:r>
              <a:rPr lang="es-ES" sz="2800" b="1" noProof="0" dirty="0" err="1" smtClean="0">
                <a:solidFill>
                  <a:srgbClr val="002060"/>
                </a:solidFill>
                <a:latin typeface="Century Gothic" pitchFamily="34" charset="0"/>
                <a:ea typeface="+mj-ea"/>
                <a:cs typeface="+mj-cs"/>
              </a:rPr>
              <a:t>dépenses</a:t>
            </a:r>
            <a:r>
              <a:rPr lang="es-ES" sz="2800" b="1" noProof="0" dirty="0" smtClean="0">
                <a:solidFill>
                  <a:srgbClr val="002060"/>
                </a:solidFill>
                <a:latin typeface="Century Gothic" pitchFamily="34" charset="0"/>
                <a:ea typeface="+mj-ea"/>
                <a:cs typeface="+mj-cs"/>
              </a:rPr>
              <a:t> et de </a:t>
            </a:r>
            <a:r>
              <a:rPr lang="es-ES" sz="2800" b="1" noProof="0" dirty="0" err="1" smtClean="0">
                <a:solidFill>
                  <a:srgbClr val="002060"/>
                </a:solidFill>
                <a:latin typeface="Century Gothic" pitchFamily="34" charset="0"/>
                <a:ea typeface="+mj-ea"/>
                <a:cs typeface="+mj-cs"/>
              </a:rPr>
              <a:t>financement</a:t>
            </a:r>
            <a:r>
              <a:rPr kumimoji="0" lang="es-E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itchFamily="34" charset="0"/>
                <a:ea typeface="+mj-ea"/>
                <a:cs typeface="+mj-cs"/>
              </a:rPr>
              <a:t/>
            </a:r>
            <a:br>
              <a:rPr kumimoji="0" lang="es-E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itchFamily="34" charset="0"/>
                <a:ea typeface="+mj-ea"/>
                <a:cs typeface="+mj-cs"/>
              </a:rPr>
            </a:br>
            <a:endParaRPr kumimoji="0" lang="es-ES" sz="2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 Gothic" pitchFamily="34" charset="0"/>
              <a:ea typeface="+mj-ea"/>
              <a:cs typeface="+mj-cs"/>
            </a:endParaRPr>
          </a:p>
        </p:txBody>
      </p:sp>
      <p:sp>
        <p:nvSpPr>
          <p:cNvPr id="12" name="7 Título"/>
          <p:cNvSpPr txBox="1">
            <a:spLocks/>
          </p:cNvSpPr>
          <p:nvPr/>
        </p:nvSpPr>
        <p:spPr>
          <a:xfrm>
            <a:off x="6516216" y="3140968"/>
            <a:ext cx="3456384" cy="9269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2800" b="1" noProof="0" dirty="0" smtClean="0">
                <a:solidFill>
                  <a:srgbClr val="002060"/>
                </a:solidFill>
                <a:latin typeface="Century Gothic" pitchFamily="34" charset="0"/>
                <a:ea typeface="+mj-ea"/>
                <a:cs typeface="+mj-cs"/>
              </a:rPr>
              <a:t>TOUTES LES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800" b="1" i="0" u="none" strike="noStrike" kern="1200" cap="none" spc="0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itchFamily="34" charset="0"/>
                <a:ea typeface="+mj-ea"/>
                <a:cs typeface="+mj-cs"/>
              </a:rPr>
              <a:t>ENTITÉS</a:t>
            </a:r>
            <a:endParaRPr kumimoji="0" lang="es-ES" sz="2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 Gothic" pitchFamily="34" charset="0"/>
              <a:ea typeface="+mj-ea"/>
              <a:cs typeface="+mj-cs"/>
            </a:endParaRPr>
          </a:p>
        </p:txBody>
      </p:sp>
      <p:pic>
        <p:nvPicPr>
          <p:cNvPr id="1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flipH="1">
            <a:off x="1907704" y="629747"/>
            <a:ext cx="1109712" cy="7110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8 Elipse"/>
          <p:cNvSpPr/>
          <p:nvPr/>
        </p:nvSpPr>
        <p:spPr>
          <a:xfrm flipH="1" flipV="1">
            <a:off x="2267744" y="1484784"/>
            <a:ext cx="288032" cy="288032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72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Título"/>
          <p:cNvSpPr>
            <a:spLocks noGrp="1"/>
          </p:cNvSpPr>
          <p:nvPr>
            <p:ph type="title"/>
          </p:nvPr>
        </p:nvSpPr>
        <p:spPr>
          <a:xfrm>
            <a:off x="323528" y="2852936"/>
            <a:ext cx="8640960" cy="1143000"/>
          </a:xfrm>
        </p:spPr>
        <p:txBody>
          <a:bodyPr/>
          <a:lstStyle/>
          <a:p>
            <a:r>
              <a:rPr lang="es-ES" sz="2800" dirty="0" smtClean="0"/>
              <a:t/>
            </a:r>
            <a:br>
              <a:rPr lang="es-ES" sz="2800" dirty="0" smtClean="0"/>
            </a:br>
            <a:r>
              <a:rPr lang="es-ES" sz="2800" dirty="0" smtClean="0"/>
              <a:t>PRÉALABLEMENT…</a:t>
            </a:r>
            <a:br>
              <a:rPr lang="es-ES" sz="2800" dirty="0" smtClean="0"/>
            </a:br>
            <a:r>
              <a:rPr lang="es-ES" sz="2800" dirty="0" smtClean="0"/>
              <a:t/>
            </a:r>
            <a:br>
              <a:rPr lang="es-ES" sz="2800" dirty="0" smtClean="0"/>
            </a:br>
            <a:r>
              <a:rPr lang="es-ES" sz="2800" b="0" dirty="0" smtClean="0"/>
              <a:t>Le </a:t>
            </a:r>
            <a:r>
              <a:rPr lang="es-ES" sz="2800" b="0" dirty="0" err="1" smtClean="0"/>
              <a:t>bénéficiaire</a:t>
            </a:r>
            <a:r>
              <a:rPr lang="es-ES" sz="2800" b="0" dirty="0" smtClean="0"/>
              <a:t> principal / chef de file:</a:t>
            </a:r>
            <a:br>
              <a:rPr lang="es-ES" sz="2800" b="0" dirty="0" smtClean="0"/>
            </a:br>
            <a:r>
              <a:rPr lang="es-ES" sz="2800" b="0" dirty="0" smtClean="0"/>
              <a:t/>
            </a:r>
            <a:br>
              <a:rPr lang="es-ES" sz="2800" b="0" dirty="0" smtClean="0"/>
            </a:br>
            <a:r>
              <a:rPr lang="es-ES" sz="2800" dirty="0" smtClean="0"/>
              <a:t>- CRÉER DES UTILISATEURS </a:t>
            </a:r>
            <a:r>
              <a:rPr lang="es-ES" sz="2800" dirty="0" err="1" smtClean="0"/>
              <a:t>pour</a:t>
            </a:r>
            <a:r>
              <a:rPr lang="es-ES" sz="2800" dirty="0" smtClean="0"/>
              <a:t> </a:t>
            </a:r>
            <a:r>
              <a:rPr lang="es-ES" sz="2800" dirty="0" err="1" smtClean="0"/>
              <a:t>toutes</a:t>
            </a:r>
            <a:r>
              <a:rPr lang="es-ES" sz="2800" dirty="0" smtClean="0"/>
              <a:t> les </a:t>
            </a:r>
            <a:r>
              <a:rPr lang="es-ES" sz="2800" dirty="0" err="1" smtClean="0"/>
              <a:t>entités</a:t>
            </a:r>
            <a:r>
              <a:rPr lang="es-ES" sz="2800" dirty="0" smtClean="0"/>
              <a:t> </a:t>
            </a:r>
            <a:r>
              <a:rPr lang="es-ES" sz="2800" dirty="0" err="1" smtClean="0"/>
              <a:t>ou</a:t>
            </a:r>
            <a:r>
              <a:rPr lang="es-ES" sz="2800" b="0" dirty="0" smtClean="0"/>
              <a:t>,</a:t>
            </a:r>
            <a:br>
              <a:rPr lang="es-ES" sz="2800" b="0" dirty="0" smtClean="0"/>
            </a:br>
            <a:r>
              <a:rPr lang="es-ES" sz="2800" dirty="0" smtClean="0"/>
              <a:t>- ASSOCIER UN UTILISATEUR </a:t>
            </a:r>
            <a:r>
              <a:rPr lang="es-ES" sz="2800" b="0" dirty="0" err="1" smtClean="0"/>
              <a:t>pour</a:t>
            </a:r>
            <a:r>
              <a:rPr lang="es-ES" sz="2800" b="0" dirty="0" smtClean="0"/>
              <a:t> les </a:t>
            </a:r>
            <a:r>
              <a:rPr lang="es-ES" sz="2800" b="0" dirty="0" err="1" smtClean="0"/>
              <a:t>entités</a:t>
            </a:r>
            <a:r>
              <a:rPr lang="es-ES" sz="2800" b="0" dirty="0" smtClean="0"/>
              <a:t> </a:t>
            </a:r>
            <a:r>
              <a:rPr lang="es-ES" sz="2800" b="0" dirty="0" err="1" smtClean="0"/>
              <a:t>qui</a:t>
            </a:r>
            <a:r>
              <a:rPr lang="es-ES" sz="2800" b="0" dirty="0" smtClean="0"/>
              <a:t> </a:t>
            </a:r>
            <a:r>
              <a:rPr lang="es-ES" sz="2800" b="0" dirty="0" err="1" smtClean="0"/>
              <a:t>disposent</a:t>
            </a:r>
            <a:r>
              <a:rPr lang="es-ES" sz="2800" b="0" dirty="0" smtClean="0"/>
              <a:t> </a:t>
            </a:r>
            <a:r>
              <a:rPr lang="es-ES" sz="2800" b="0" dirty="0" err="1" smtClean="0"/>
              <a:t>déjà</a:t>
            </a:r>
            <a:r>
              <a:rPr lang="es-ES" sz="2800" b="0" dirty="0" smtClean="0"/>
              <a:t> </a:t>
            </a:r>
            <a:r>
              <a:rPr lang="es-ES" sz="2800" b="0" dirty="0" err="1" smtClean="0"/>
              <a:t>d’un</a:t>
            </a:r>
            <a:r>
              <a:rPr lang="es-ES" sz="2800" b="0" dirty="0" smtClean="0"/>
              <a:t> </a:t>
            </a:r>
            <a:r>
              <a:rPr lang="es-ES" sz="2800" b="0" dirty="0" err="1" smtClean="0"/>
              <a:t>utilisateur</a:t>
            </a:r>
            <a:r>
              <a:rPr lang="es-ES" sz="2800" b="0" dirty="0" smtClean="0"/>
              <a:t>.</a:t>
            </a:r>
            <a:r>
              <a:rPr lang="es-ES" sz="2800" dirty="0" smtClean="0"/>
              <a:t/>
            </a:r>
            <a:br>
              <a:rPr lang="es-ES" sz="2800" dirty="0" smtClean="0"/>
            </a:br>
            <a:r>
              <a:rPr lang="es-ES" sz="2800" dirty="0" smtClean="0"/>
              <a:t/>
            </a:r>
            <a:br>
              <a:rPr lang="es-ES" sz="2800" dirty="0" smtClean="0"/>
            </a:br>
            <a:r>
              <a:rPr lang="es-ES" sz="2000" dirty="0" smtClean="0"/>
              <a:t>Fiche nº1: </a:t>
            </a:r>
            <a:r>
              <a:rPr lang="es-ES" sz="2000" dirty="0" err="1" smtClean="0"/>
              <a:t>Guide</a:t>
            </a:r>
            <a:r>
              <a:rPr lang="es-ES" sz="2000" dirty="0" smtClean="0"/>
              <a:t> de </a:t>
            </a:r>
            <a:r>
              <a:rPr lang="es-ES" sz="2000" dirty="0" err="1" smtClean="0"/>
              <a:t>dépenses</a:t>
            </a:r>
            <a:r>
              <a:rPr lang="es-ES" sz="2000" dirty="0" smtClean="0"/>
              <a:t> et de </a:t>
            </a:r>
            <a:r>
              <a:rPr lang="es-ES" sz="2000" dirty="0" err="1" smtClean="0"/>
              <a:t>financement</a:t>
            </a:r>
            <a:r>
              <a:rPr lang="es-ES" sz="2000" dirty="0" smtClean="0"/>
              <a:t> </a:t>
            </a:r>
            <a:endParaRPr lang="es-ES" sz="2000" dirty="0"/>
          </a:p>
        </p:txBody>
      </p:sp>
      <p:sp>
        <p:nvSpPr>
          <p:cNvPr id="14" name="13 Elipse"/>
          <p:cNvSpPr/>
          <p:nvPr/>
        </p:nvSpPr>
        <p:spPr>
          <a:xfrm>
            <a:off x="611560" y="836712"/>
            <a:ext cx="864096" cy="86409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7200" dirty="0" smtClean="0">
                <a:solidFill>
                  <a:schemeClr val="tx1"/>
                </a:solidFill>
              </a:rPr>
              <a:t>1</a:t>
            </a:r>
            <a:endParaRPr lang="es-ES" sz="72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22965" y="2780928"/>
            <a:ext cx="4485539" cy="27363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7 Título"/>
          <p:cNvSpPr>
            <a:spLocks noGrp="1"/>
          </p:cNvSpPr>
          <p:nvPr>
            <p:ph type="title"/>
          </p:nvPr>
        </p:nvSpPr>
        <p:spPr>
          <a:xfrm>
            <a:off x="179512" y="1556792"/>
            <a:ext cx="8712968" cy="1143000"/>
          </a:xfrm>
        </p:spPr>
        <p:txBody>
          <a:bodyPr/>
          <a:lstStyle/>
          <a:p>
            <a:pPr algn="l">
              <a:buFont typeface="Arial" pitchFamily="34" charset="0"/>
              <a:buChar char="•"/>
            </a:pPr>
            <a:r>
              <a:rPr lang="es-ES" sz="2600" dirty="0" smtClean="0"/>
              <a:t>  TOUS LES BÉNÉFICIARES AU MÊME TEMPS</a:t>
            </a:r>
            <a:endParaRPr lang="es-ES" sz="2600" dirty="0"/>
          </a:p>
        </p:txBody>
      </p:sp>
      <p:sp>
        <p:nvSpPr>
          <p:cNvPr id="9" name="8 Rectángulo"/>
          <p:cNvSpPr/>
          <p:nvPr/>
        </p:nvSpPr>
        <p:spPr>
          <a:xfrm>
            <a:off x="179512" y="2636912"/>
            <a:ext cx="6624736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0"/>
              </a:spcBef>
              <a:buFont typeface="Arial" pitchFamily="34" charset="0"/>
              <a:buChar char="•"/>
            </a:pPr>
            <a:r>
              <a:rPr lang="es-ES" sz="2800" b="1" dirty="0" smtClean="0">
                <a:solidFill>
                  <a:srgbClr val="002060"/>
                </a:solidFill>
                <a:latin typeface="Century Gothic" pitchFamily="34" charset="0"/>
                <a:ea typeface="+mj-ea"/>
                <a:cs typeface="+mj-cs"/>
              </a:rPr>
              <a:t>  </a:t>
            </a:r>
            <a:r>
              <a:rPr lang="es-ES" sz="2600" b="1" dirty="0" smtClean="0">
                <a:solidFill>
                  <a:srgbClr val="002060"/>
                </a:solidFill>
                <a:latin typeface="Century Gothic" pitchFamily="34" charset="0"/>
                <a:ea typeface="+mj-ea"/>
                <a:cs typeface="+mj-cs"/>
              </a:rPr>
              <a:t>1 PAR AN (2020, 2021, 2022)</a:t>
            </a:r>
          </a:p>
          <a:p>
            <a:pPr>
              <a:spcBef>
                <a:spcPct val="0"/>
              </a:spcBef>
            </a:pPr>
            <a:endParaRPr lang="es-ES" sz="2600" b="1" dirty="0" smtClean="0">
              <a:solidFill>
                <a:srgbClr val="002060"/>
              </a:solidFill>
              <a:latin typeface="Century Gothic" pitchFamily="34" charset="0"/>
              <a:ea typeface="+mj-ea"/>
              <a:cs typeface="+mj-cs"/>
            </a:endParaRPr>
          </a:p>
          <a:p>
            <a:pPr>
              <a:spcBef>
                <a:spcPct val="0"/>
              </a:spcBef>
            </a:pPr>
            <a:endParaRPr lang="es-ES" sz="2600" dirty="0" smtClean="0">
              <a:solidFill>
                <a:srgbClr val="002060"/>
              </a:solidFill>
              <a:latin typeface="Century Gothic" pitchFamily="34" charset="0"/>
              <a:ea typeface="+mj-ea"/>
              <a:cs typeface="+mj-cs"/>
            </a:endParaRPr>
          </a:p>
          <a:p>
            <a:pPr>
              <a:spcBef>
                <a:spcPct val="0"/>
              </a:spcBef>
            </a:pPr>
            <a:r>
              <a:rPr lang="es-ES" sz="2600" b="1" dirty="0" smtClean="0">
                <a:solidFill>
                  <a:srgbClr val="002060"/>
                </a:solidFill>
                <a:latin typeface="Century Gothic" pitchFamily="34" charset="0"/>
                <a:ea typeface="+mj-ea"/>
                <a:cs typeface="+mj-cs"/>
              </a:rPr>
              <a:t/>
            </a:r>
            <a:br>
              <a:rPr lang="es-ES" sz="2600" b="1" dirty="0" smtClean="0">
                <a:solidFill>
                  <a:srgbClr val="002060"/>
                </a:solidFill>
                <a:latin typeface="Century Gothic" pitchFamily="34" charset="0"/>
                <a:ea typeface="+mj-ea"/>
                <a:cs typeface="+mj-cs"/>
              </a:rPr>
            </a:br>
            <a:endParaRPr lang="es-ES" sz="2600" b="1" dirty="0" smtClean="0">
              <a:solidFill>
                <a:srgbClr val="002060"/>
              </a:solidFill>
              <a:latin typeface="Century Gothic" pitchFamily="34" charset="0"/>
              <a:ea typeface="+mj-ea"/>
              <a:cs typeface="+mj-cs"/>
            </a:endParaRPr>
          </a:p>
        </p:txBody>
      </p:sp>
      <p:sp>
        <p:nvSpPr>
          <p:cNvPr id="14" name="13 Elipse"/>
          <p:cNvSpPr/>
          <p:nvPr/>
        </p:nvSpPr>
        <p:spPr>
          <a:xfrm>
            <a:off x="611560" y="836712"/>
            <a:ext cx="864096" cy="86409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7200" dirty="0" smtClean="0">
                <a:solidFill>
                  <a:schemeClr val="tx1"/>
                </a:solidFill>
              </a:rPr>
              <a:t>1</a:t>
            </a:r>
            <a:endParaRPr lang="es-ES" sz="7200" dirty="0">
              <a:solidFill>
                <a:schemeClr val="tx1"/>
              </a:solidFill>
            </a:endParaRPr>
          </a:p>
        </p:txBody>
      </p:sp>
      <p:sp>
        <p:nvSpPr>
          <p:cNvPr id="7" name="7 Título"/>
          <p:cNvSpPr txBox="1">
            <a:spLocks/>
          </p:cNvSpPr>
          <p:nvPr/>
        </p:nvSpPr>
        <p:spPr>
          <a:xfrm>
            <a:off x="179512" y="4653136"/>
            <a:ext cx="9145016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2600" b="1" noProof="0" dirty="0" smtClean="0">
                <a:solidFill>
                  <a:srgbClr val="002060"/>
                </a:solidFill>
                <a:latin typeface="Century Gothic" pitchFamily="34" charset="0"/>
                <a:ea typeface="+mj-ea"/>
                <a:cs typeface="+mj-cs"/>
              </a:rPr>
              <a:t>   </a:t>
            </a:r>
            <a:r>
              <a:rPr lang="es-ES" sz="2400" b="1" noProof="0" dirty="0" smtClean="0">
                <a:solidFill>
                  <a:srgbClr val="002060"/>
                </a:solidFill>
                <a:latin typeface="Century Gothic" pitchFamily="34" charset="0"/>
                <a:ea typeface="+mj-ea"/>
                <a:cs typeface="+mj-cs"/>
              </a:rPr>
              <a:t>2 DATES LIMITES POUR L’ENVOI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2400" b="1" noProof="0" dirty="0" smtClean="0">
                <a:solidFill>
                  <a:srgbClr val="002060"/>
                </a:solidFill>
                <a:latin typeface="Century Gothic" pitchFamily="34" charset="0"/>
                <a:ea typeface="+mj-ea"/>
                <a:cs typeface="+mj-cs"/>
              </a:rPr>
              <a:t>   </a:t>
            </a:r>
            <a:r>
              <a:rPr lang="es-ES" sz="2400" b="1" dirty="0">
                <a:solidFill>
                  <a:srgbClr val="002060"/>
                </a:solidFill>
                <a:latin typeface="Century Gothic" pitchFamily="34" charset="0"/>
                <a:ea typeface="+mj-ea"/>
                <a:cs typeface="+mj-cs"/>
              </a:rPr>
              <a:t>À</a:t>
            </a:r>
            <a:r>
              <a:rPr lang="es-ES" sz="2400" b="1" noProof="0" dirty="0" smtClean="0">
                <a:solidFill>
                  <a:srgbClr val="002060"/>
                </a:solidFill>
                <a:latin typeface="Century Gothic" pitchFamily="34" charset="0"/>
                <a:ea typeface="+mj-ea"/>
                <a:cs typeface="+mj-cs"/>
              </a:rPr>
              <a:t> CHOISIR: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sz="2000" b="1" noProof="0" dirty="0" smtClean="0">
              <a:solidFill>
                <a:srgbClr val="002060"/>
              </a:solidFill>
              <a:latin typeface="Century Gothic" pitchFamily="34" charset="0"/>
              <a:ea typeface="+mj-ea"/>
              <a:cs typeface="+mj-cs"/>
            </a:endParaRPr>
          </a:p>
          <a:p>
            <a:pPr marL="914400" lvl="1" indent="-457200">
              <a:spcBef>
                <a:spcPct val="0"/>
              </a:spcBef>
              <a:buFontTx/>
              <a:buChar char="-"/>
            </a:pPr>
            <a:r>
              <a:rPr lang="es-ES" sz="2600" b="1" dirty="0" smtClean="0">
                <a:solidFill>
                  <a:srgbClr val="002060"/>
                </a:solidFill>
                <a:latin typeface="Century Gothic" pitchFamily="34" charset="0"/>
                <a:ea typeface="+mj-ea"/>
                <a:cs typeface="+mj-cs"/>
              </a:rPr>
              <a:t>1er </a:t>
            </a:r>
            <a:r>
              <a:rPr lang="es-ES" sz="2600" b="1" dirty="0" err="1" smtClean="0">
                <a:solidFill>
                  <a:srgbClr val="002060"/>
                </a:solidFill>
                <a:latin typeface="Century Gothic" pitchFamily="34" charset="0"/>
                <a:ea typeface="+mj-ea"/>
                <a:cs typeface="+mj-cs"/>
              </a:rPr>
              <a:t>Avril</a:t>
            </a:r>
            <a:endParaRPr lang="es-ES" sz="2600" b="1" dirty="0" smtClean="0">
              <a:solidFill>
                <a:srgbClr val="002060"/>
              </a:solidFill>
              <a:latin typeface="Century Gothic" pitchFamily="34" charset="0"/>
              <a:ea typeface="+mj-ea"/>
              <a:cs typeface="+mj-cs"/>
            </a:endParaRPr>
          </a:p>
          <a:p>
            <a:pPr marL="914400" lvl="1" indent="-457200">
              <a:spcBef>
                <a:spcPct val="0"/>
              </a:spcBef>
              <a:buFontTx/>
              <a:buChar char="-"/>
            </a:pPr>
            <a:r>
              <a:rPr lang="es-ES" sz="2600" b="1" dirty="0" smtClean="0">
                <a:solidFill>
                  <a:srgbClr val="002060"/>
                </a:solidFill>
                <a:latin typeface="Century Gothic" pitchFamily="34" charset="0"/>
                <a:ea typeface="+mj-ea"/>
                <a:cs typeface="+mj-cs"/>
              </a:rPr>
              <a:t>1er </a:t>
            </a:r>
            <a:r>
              <a:rPr lang="es-ES" sz="2600" b="1" dirty="0" err="1" smtClean="0">
                <a:solidFill>
                  <a:srgbClr val="002060"/>
                </a:solidFill>
                <a:latin typeface="Century Gothic" pitchFamily="34" charset="0"/>
                <a:ea typeface="+mj-ea"/>
                <a:cs typeface="+mj-cs"/>
              </a:rPr>
              <a:t>Septembre</a:t>
            </a:r>
            <a:endParaRPr lang="es-ES" sz="2600" b="1" dirty="0" smtClean="0">
              <a:solidFill>
                <a:srgbClr val="002060"/>
              </a:solidFill>
              <a:latin typeface="Century Gothic" pitchFamily="34" charset="0"/>
              <a:ea typeface="+mj-ea"/>
              <a:cs typeface="+mj-cs"/>
            </a:endParaRPr>
          </a:p>
          <a:p>
            <a:pPr lvl="1">
              <a:spcBef>
                <a:spcPct val="0"/>
              </a:spcBef>
              <a:buFont typeface="Arial" pitchFamily="34" charset="0"/>
              <a:buChar char="•"/>
            </a:pPr>
            <a:endParaRPr lang="es-ES" sz="2000" b="1" dirty="0" smtClean="0">
              <a:solidFill>
                <a:srgbClr val="002060"/>
              </a:solidFill>
              <a:latin typeface="Century Gothic" pitchFamily="34" charset="0"/>
              <a:ea typeface="+mj-ea"/>
              <a:cs typeface="+mj-cs"/>
            </a:endParaRPr>
          </a:p>
          <a:p>
            <a:pPr lvl="0">
              <a:spcBef>
                <a:spcPct val="0"/>
              </a:spcBef>
              <a:buFont typeface="Arial" pitchFamily="34" charset="0"/>
              <a:buChar char="•"/>
              <a:defRPr/>
            </a:pPr>
            <a:r>
              <a:rPr lang="es-ES" sz="2600" b="1" dirty="0" smtClean="0">
                <a:solidFill>
                  <a:srgbClr val="002060"/>
                </a:solidFill>
                <a:latin typeface="Century Gothic" pitchFamily="34" charset="0"/>
              </a:rPr>
              <a:t> </a:t>
            </a:r>
            <a:r>
              <a:rPr lang="es-ES" sz="2000" b="1" dirty="0">
                <a:solidFill>
                  <a:srgbClr val="002060"/>
                </a:solidFill>
                <a:latin typeface="Century Gothic" pitchFamily="34" charset="0"/>
              </a:rPr>
              <a:t>1</a:t>
            </a:r>
            <a:r>
              <a:rPr lang="es-ES" sz="2600" b="1" dirty="0" smtClean="0">
                <a:solidFill>
                  <a:srgbClr val="002060"/>
                </a:solidFill>
                <a:latin typeface="Century Gothic" pitchFamily="34" charset="0"/>
              </a:rPr>
              <a:t> </a:t>
            </a:r>
            <a:r>
              <a:rPr lang="es-ES" sz="2000" b="1" dirty="0" err="1" smtClean="0">
                <a:solidFill>
                  <a:srgbClr val="002060"/>
                </a:solidFill>
                <a:latin typeface="Century Gothic" pitchFamily="34" charset="0"/>
              </a:rPr>
              <a:t>An</a:t>
            </a:r>
            <a:r>
              <a:rPr lang="es-ES" sz="2000" b="1" dirty="0" smtClean="0">
                <a:solidFill>
                  <a:srgbClr val="002060"/>
                </a:solidFill>
                <a:latin typeface="Century Gothic" pitchFamily="34" charset="0"/>
              </a:rPr>
              <a:t> </a:t>
            </a:r>
            <a:r>
              <a:rPr lang="es-ES" sz="2000" b="1" dirty="0" err="1" smtClean="0">
                <a:solidFill>
                  <a:srgbClr val="002060"/>
                </a:solidFill>
                <a:latin typeface="Century Gothic" pitchFamily="34" charset="0"/>
              </a:rPr>
              <a:t>vous</a:t>
            </a:r>
            <a:r>
              <a:rPr lang="es-ES" sz="2000" b="1" dirty="0" smtClean="0">
                <a:solidFill>
                  <a:srgbClr val="002060"/>
                </a:solidFill>
                <a:latin typeface="Century Gothic" pitchFamily="34" charset="0"/>
              </a:rPr>
              <a:t> </a:t>
            </a:r>
            <a:r>
              <a:rPr lang="es-ES" sz="2000" b="1" dirty="0" err="1" smtClean="0">
                <a:solidFill>
                  <a:srgbClr val="002060"/>
                </a:solidFill>
                <a:latin typeface="Century Gothic" pitchFamily="34" charset="0"/>
              </a:rPr>
              <a:t>pouvez</a:t>
            </a:r>
            <a:r>
              <a:rPr lang="es-ES" sz="2000" b="1" dirty="0" smtClean="0">
                <a:solidFill>
                  <a:srgbClr val="002060"/>
                </a:solidFill>
                <a:latin typeface="Century Gothic" pitchFamily="34" charset="0"/>
              </a:rPr>
              <a:t> </a:t>
            </a:r>
            <a:r>
              <a:rPr lang="es-ES" sz="2000" b="1" dirty="0" err="1" smtClean="0">
                <a:solidFill>
                  <a:srgbClr val="002060"/>
                </a:solidFill>
                <a:latin typeface="Century Gothic" pitchFamily="34" charset="0"/>
              </a:rPr>
              <a:t>déclarer</a:t>
            </a:r>
            <a:r>
              <a:rPr lang="es-ES" sz="2000" b="1" dirty="0" smtClean="0">
                <a:solidFill>
                  <a:srgbClr val="002060"/>
                </a:solidFill>
                <a:latin typeface="Century Gothic" pitchFamily="34" charset="0"/>
              </a:rPr>
              <a:t> en </a:t>
            </a:r>
            <a:r>
              <a:rPr lang="es-ES" sz="2000" b="1" dirty="0" err="1" smtClean="0">
                <a:solidFill>
                  <a:srgbClr val="002060"/>
                </a:solidFill>
                <a:latin typeface="Century Gothic" pitchFamily="34" charset="0"/>
              </a:rPr>
              <a:t>avril</a:t>
            </a:r>
            <a:r>
              <a:rPr lang="es-ES" sz="2000" b="1" dirty="0" smtClean="0">
                <a:solidFill>
                  <a:srgbClr val="002060"/>
                </a:solidFill>
                <a:latin typeface="Century Gothic" pitchFamily="34" charset="0"/>
              </a:rPr>
              <a:t> et </a:t>
            </a:r>
            <a:r>
              <a:rPr lang="es-ES" sz="2000" b="1" dirty="0" err="1" smtClean="0">
                <a:solidFill>
                  <a:srgbClr val="002060"/>
                </a:solidFill>
                <a:latin typeface="Century Gothic" pitchFamily="34" charset="0"/>
              </a:rPr>
              <a:t>l’an</a:t>
            </a:r>
            <a:r>
              <a:rPr lang="es-ES" sz="2000" b="1" dirty="0" smtClean="0">
                <a:solidFill>
                  <a:srgbClr val="002060"/>
                </a:solidFill>
                <a:latin typeface="Century Gothic" pitchFamily="34" charset="0"/>
              </a:rPr>
              <a:t> </a:t>
            </a:r>
            <a:r>
              <a:rPr lang="es-ES" sz="2000" b="1" dirty="0" err="1" smtClean="0">
                <a:solidFill>
                  <a:srgbClr val="002060"/>
                </a:solidFill>
                <a:latin typeface="Century Gothic" pitchFamily="34" charset="0"/>
              </a:rPr>
              <a:t>suivant</a:t>
            </a:r>
            <a:r>
              <a:rPr lang="es-ES" sz="2000" b="1" dirty="0" smtClean="0">
                <a:solidFill>
                  <a:srgbClr val="002060"/>
                </a:solidFill>
                <a:latin typeface="Century Gothic" pitchFamily="34" charset="0"/>
              </a:rPr>
              <a:t> en </a:t>
            </a:r>
            <a:r>
              <a:rPr lang="es-ES" sz="2000" b="1" dirty="0" err="1" smtClean="0">
                <a:solidFill>
                  <a:srgbClr val="002060"/>
                </a:solidFill>
                <a:latin typeface="Century Gothic" pitchFamily="34" charset="0"/>
              </a:rPr>
              <a:t>septembre</a:t>
            </a:r>
            <a:endParaRPr lang="es-ES" sz="2000" b="1" dirty="0" smtClean="0">
              <a:solidFill>
                <a:srgbClr val="002060"/>
              </a:solidFill>
              <a:latin typeface="Century Gothic" pitchFamily="34" charset="0"/>
            </a:endParaRPr>
          </a:p>
          <a:p>
            <a:pPr lvl="1">
              <a:spcBef>
                <a:spcPct val="0"/>
              </a:spcBef>
              <a:buFont typeface="Arial" pitchFamily="34" charset="0"/>
              <a:buChar char="•"/>
            </a:pPr>
            <a:endParaRPr lang="es-ES" sz="2800" b="1" noProof="0" dirty="0" smtClean="0">
              <a:solidFill>
                <a:srgbClr val="002060"/>
              </a:solidFill>
              <a:latin typeface="Century Gothic" pitchFamily="34" charset="0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sz="2800" b="1" noProof="0" dirty="0" smtClean="0">
              <a:solidFill>
                <a:srgbClr val="002060"/>
              </a:solidFill>
              <a:latin typeface="Century Gothic" pitchFamily="34" charset="0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2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 Gothic" pitchFamily="34" charset="0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58461" y="3140968"/>
            <a:ext cx="4485539" cy="27363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7 Título"/>
          <p:cNvSpPr>
            <a:spLocks noGrp="1"/>
          </p:cNvSpPr>
          <p:nvPr>
            <p:ph type="title"/>
          </p:nvPr>
        </p:nvSpPr>
        <p:spPr>
          <a:xfrm>
            <a:off x="179512" y="1628800"/>
            <a:ext cx="8712968" cy="1143000"/>
          </a:xfrm>
        </p:spPr>
        <p:txBody>
          <a:bodyPr/>
          <a:lstStyle/>
          <a:p>
            <a:r>
              <a:rPr lang="es-ES" sz="2800" dirty="0" err="1" smtClean="0"/>
              <a:t>Exemple</a:t>
            </a:r>
            <a:r>
              <a:rPr lang="es-ES" sz="2800" dirty="0" smtClean="0"/>
              <a:t>: </a:t>
            </a:r>
            <a:r>
              <a:rPr lang="es-ES" sz="2800" dirty="0" err="1" smtClean="0"/>
              <a:t>démarrage</a:t>
            </a:r>
            <a:r>
              <a:rPr lang="es-ES" sz="2800" dirty="0" smtClean="0"/>
              <a:t> du </a:t>
            </a:r>
            <a:r>
              <a:rPr lang="es-ES" sz="2800" dirty="0" err="1" smtClean="0"/>
              <a:t>projet</a:t>
            </a:r>
            <a:r>
              <a:rPr lang="es-ES" sz="2800" dirty="0" smtClean="0"/>
              <a:t> 01/01/2020 </a:t>
            </a:r>
            <a:r>
              <a:rPr lang="es-ES" sz="2800" dirty="0" err="1" smtClean="0"/>
              <a:t>finalisation</a:t>
            </a:r>
            <a:r>
              <a:rPr lang="es-ES" sz="2800" dirty="0"/>
              <a:t> </a:t>
            </a:r>
            <a:r>
              <a:rPr lang="es-ES" sz="2800" dirty="0" smtClean="0"/>
              <a:t>en 31/05/2022</a:t>
            </a:r>
            <a:endParaRPr lang="es-ES" sz="2800" dirty="0"/>
          </a:p>
        </p:txBody>
      </p:sp>
      <p:sp>
        <p:nvSpPr>
          <p:cNvPr id="9" name="8 Rectángulo"/>
          <p:cNvSpPr/>
          <p:nvPr/>
        </p:nvSpPr>
        <p:spPr>
          <a:xfrm>
            <a:off x="179512" y="2985914"/>
            <a:ext cx="6768752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0"/>
              </a:spcBef>
              <a:buFont typeface="Arial" pitchFamily="34" charset="0"/>
              <a:buChar char="•"/>
            </a:pPr>
            <a:r>
              <a:rPr lang="es-ES" sz="2000" b="1" dirty="0" smtClean="0">
                <a:solidFill>
                  <a:srgbClr val="002060"/>
                </a:solidFill>
                <a:latin typeface="Century Gothic" pitchFamily="34" charset="0"/>
                <a:ea typeface="+mj-ea"/>
                <a:cs typeface="+mj-cs"/>
              </a:rPr>
              <a:t> INTERMEDIAIRE: 01/09/2020</a:t>
            </a:r>
          </a:p>
          <a:p>
            <a:pPr>
              <a:spcBef>
                <a:spcPct val="0"/>
              </a:spcBef>
              <a:buFont typeface="Arial" pitchFamily="34" charset="0"/>
              <a:buChar char="•"/>
            </a:pPr>
            <a:endParaRPr lang="es-ES" sz="2000" b="1" dirty="0" smtClean="0">
              <a:solidFill>
                <a:srgbClr val="002060"/>
              </a:solidFill>
              <a:latin typeface="Century Gothic" pitchFamily="34" charset="0"/>
              <a:ea typeface="+mj-ea"/>
              <a:cs typeface="+mj-cs"/>
            </a:endParaRPr>
          </a:p>
          <a:p>
            <a:pPr>
              <a:spcBef>
                <a:spcPct val="0"/>
              </a:spcBef>
              <a:buFont typeface="Arial" pitchFamily="34" charset="0"/>
              <a:buChar char="•"/>
            </a:pPr>
            <a:r>
              <a:rPr lang="es-ES" sz="2000" b="1" dirty="0" smtClean="0">
                <a:solidFill>
                  <a:srgbClr val="002060"/>
                </a:solidFill>
                <a:latin typeface="Century Gothic" pitchFamily="34" charset="0"/>
                <a:ea typeface="+mj-ea"/>
                <a:cs typeface="+mj-cs"/>
              </a:rPr>
              <a:t> INTERMEDIAIRE: 01/04/2021 </a:t>
            </a:r>
            <a:r>
              <a:rPr lang="es-ES" sz="2000" b="1" dirty="0" err="1" smtClean="0">
                <a:solidFill>
                  <a:srgbClr val="002060"/>
                </a:solidFill>
                <a:latin typeface="Century Gothic" pitchFamily="34" charset="0"/>
                <a:ea typeface="+mj-ea"/>
                <a:cs typeface="+mj-cs"/>
              </a:rPr>
              <a:t>ou</a:t>
            </a:r>
            <a:r>
              <a:rPr lang="es-ES" sz="2000" b="1" dirty="0" smtClean="0">
                <a:solidFill>
                  <a:srgbClr val="002060"/>
                </a:solidFill>
                <a:latin typeface="Century Gothic" pitchFamily="34" charset="0"/>
                <a:ea typeface="+mj-ea"/>
                <a:cs typeface="+mj-cs"/>
              </a:rPr>
              <a:t> 01/09/2021</a:t>
            </a:r>
          </a:p>
          <a:p>
            <a:pPr>
              <a:spcBef>
                <a:spcPct val="0"/>
              </a:spcBef>
              <a:buFont typeface="Arial" pitchFamily="34" charset="0"/>
              <a:buChar char="•"/>
            </a:pPr>
            <a:endParaRPr lang="es-ES" sz="2000" b="1" dirty="0" smtClean="0">
              <a:solidFill>
                <a:srgbClr val="002060"/>
              </a:solidFill>
              <a:latin typeface="Century Gothic" pitchFamily="34" charset="0"/>
              <a:ea typeface="+mj-ea"/>
              <a:cs typeface="+mj-cs"/>
            </a:endParaRPr>
          </a:p>
          <a:p>
            <a:pPr>
              <a:spcBef>
                <a:spcPct val="0"/>
              </a:spcBef>
              <a:buFont typeface="Arial" pitchFamily="34" charset="0"/>
              <a:buChar char="•"/>
            </a:pPr>
            <a:r>
              <a:rPr lang="es-ES" sz="2000" b="1" dirty="0" smtClean="0">
                <a:solidFill>
                  <a:srgbClr val="002060"/>
                </a:solidFill>
                <a:latin typeface="Century Gothic" pitchFamily="34" charset="0"/>
                <a:ea typeface="+mj-ea"/>
                <a:cs typeface="+mj-cs"/>
              </a:rPr>
              <a:t> FINAL: 01/09/2022</a:t>
            </a:r>
          </a:p>
          <a:p>
            <a:pPr>
              <a:spcBef>
                <a:spcPct val="0"/>
              </a:spcBef>
              <a:buFont typeface="Arial" pitchFamily="34" charset="0"/>
              <a:buChar char="•"/>
            </a:pPr>
            <a:endParaRPr lang="es-ES" sz="2000" dirty="0" smtClean="0">
              <a:solidFill>
                <a:srgbClr val="002060"/>
              </a:solidFill>
              <a:latin typeface="Century Gothic" pitchFamily="34" charset="0"/>
              <a:ea typeface="+mj-ea"/>
              <a:cs typeface="+mj-cs"/>
            </a:endParaRPr>
          </a:p>
          <a:p>
            <a:pPr>
              <a:spcBef>
                <a:spcPct val="0"/>
              </a:spcBef>
            </a:pPr>
            <a:endParaRPr lang="es-ES" sz="2000" dirty="0" smtClean="0">
              <a:solidFill>
                <a:srgbClr val="002060"/>
              </a:solidFill>
              <a:latin typeface="Century Gothic" pitchFamily="34" charset="0"/>
              <a:ea typeface="+mj-ea"/>
              <a:cs typeface="+mj-cs"/>
            </a:endParaRPr>
          </a:p>
          <a:p>
            <a:pPr>
              <a:spcBef>
                <a:spcPct val="0"/>
              </a:spcBef>
            </a:pPr>
            <a:endParaRPr lang="es-ES" sz="2000" dirty="0" smtClean="0">
              <a:solidFill>
                <a:srgbClr val="002060"/>
              </a:solidFill>
              <a:latin typeface="Century Gothic" pitchFamily="34" charset="0"/>
              <a:ea typeface="+mj-ea"/>
              <a:cs typeface="+mj-cs"/>
            </a:endParaRPr>
          </a:p>
          <a:p>
            <a:pPr>
              <a:spcBef>
                <a:spcPct val="0"/>
              </a:spcBef>
            </a:pPr>
            <a:r>
              <a:rPr lang="es-ES" sz="4000" b="1" dirty="0" smtClean="0">
                <a:solidFill>
                  <a:srgbClr val="002060"/>
                </a:solidFill>
                <a:latin typeface="Century Gothic" pitchFamily="34" charset="0"/>
                <a:ea typeface="+mj-ea"/>
                <a:cs typeface="+mj-cs"/>
              </a:rPr>
              <a:t/>
            </a:r>
            <a:br>
              <a:rPr lang="es-ES" sz="4000" b="1" dirty="0" smtClean="0">
                <a:solidFill>
                  <a:srgbClr val="002060"/>
                </a:solidFill>
                <a:latin typeface="Century Gothic" pitchFamily="34" charset="0"/>
                <a:ea typeface="+mj-ea"/>
                <a:cs typeface="+mj-cs"/>
              </a:rPr>
            </a:br>
            <a:endParaRPr lang="es-ES" sz="4000" b="1" dirty="0" smtClean="0">
              <a:solidFill>
                <a:srgbClr val="002060"/>
              </a:solidFill>
              <a:latin typeface="Century Gothic" pitchFamily="34" charset="0"/>
              <a:ea typeface="+mj-ea"/>
              <a:cs typeface="+mj-cs"/>
            </a:endParaRPr>
          </a:p>
        </p:txBody>
      </p:sp>
      <p:sp>
        <p:nvSpPr>
          <p:cNvPr id="14" name="13 Elipse"/>
          <p:cNvSpPr/>
          <p:nvPr/>
        </p:nvSpPr>
        <p:spPr>
          <a:xfrm>
            <a:off x="611560" y="836712"/>
            <a:ext cx="864096" cy="86409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7200" dirty="0" smtClean="0">
                <a:solidFill>
                  <a:schemeClr val="tx1"/>
                </a:solidFill>
              </a:rPr>
              <a:t>1</a:t>
            </a:r>
            <a:endParaRPr lang="es-ES" sz="72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Rectángulo"/>
          <p:cNvSpPr/>
          <p:nvPr/>
        </p:nvSpPr>
        <p:spPr>
          <a:xfrm>
            <a:off x="179512" y="4077072"/>
            <a:ext cx="2592288" cy="64807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76200"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8 Rectángulo"/>
          <p:cNvSpPr/>
          <p:nvPr/>
        </p:nvSpPr>
        <p:spPr>
          <a:xfrm>
            <a:off x="179512" y="2985914"/>
            <a:ext cx="6768752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0"/>
              </a:spcBef>
              <a:buFont typeface="Arial" pitchFamily="34" charset="0"/>
              <a:buChar char="•"/>
            </a:pPr>
            <a:endParaRPr lang="es-ES" sz="2000" b="1" dirty="0" smtClean="0">
              <a:solidFill>
                <a:srgbClr val="002060"/>
              </a:solidFill>
              <a:latin typeface="Century Gothic" pitchFamily="34" charset="0"/>
              <a:ea typeface="+mj-ea"/>
              <a:cs typeface="+mj-cs"/>
            </a:endParaRPr>
          </a:p>
          <a:p>
            <a:pPr>
              <a:spcBef>
                <a:spcPct val="0"/>
              </a:spcBef>
              <a:buFont typeface="Arial" pitchFamily="34" charset="0"/>
              <a:buChar char="•"/>
            </a:pPr>
            <a:endParaRPr lang="es-ES" sz="2000" dirty="0" smtClean="0">
              <a:solidFill>
                <a:srgbClr val="002060"/>
              </a:solidFill>
              <a:latin typeface="Century Gothic" pitchFamily="34" charset="0"/>
              <a:ea typeface="+mj-ea"/>
              <a:cs typeface="+mj-cs"/>
            </a:endParaRPr>
          </a:p>
          <a:p>
            <a:pPr>
              <a:spcBef>
                <a:spcPct val="0"/>
              </a:spcBef>
            </a:pPr>
            <a:endParaRPr lang="es-ES" sz="2000" dirty="0" smtClean="0">
              <a:solidFill>
                <a:srgbClr val="002060"/>
              </a:solidFill>
              <a:latin typeface="Century Gothic" pitchFamily="34" charset="0"/>
              <a:ea typeface="+mj-ea"/>
              <a:cs typeface="+mj-cs"/>
            </a:endParaRPr>
          </a:p>
          <a:p>
            <a:pPr>
              <a:spcBef>
                <a:spcPct val="0"/>
              </a:spcBef>
              <a:buFont typeface="Arial" pitchFamily="34" charset="0"/>
              <a:buChar char="•"/>
            </a:pPr>
            <a:endParaRPr lang="es-ES" sz="2000" dirty="0" smtClean="0">
              <a:solidFill>
                <a:srgbClr val="002060"/>
              </a:solidFill>
              <a:latin typeface="Century Gothic" pitchFamily="34" charset="0"/>
              <a:ea typeface="+mj-ea"/>
              <a:cs typeface="+mj-cs"/>
            </a:endParaRPr>
          </a:p>
          <a:p>
            <a:pPr>
              <a:spcBef>
                <a:spcPct val="0"/>
              </a:spcBef>
              <a:buFont typeface="Arial" pitchFamily="34" charset="0"/>
              <a:buChar char="•"/>
            </a:pPr>
            <a:r>
              <a:rPr lang="es-ES" sz="2000" dirty="0" smtClean="0">
                <a:solidFill>
                  <a:srgbClr val="002060"/>
                </a:solidFill>
                <a:latin typeface="Century Gothic" pitchFamily="34" charset="0"/>
                <a:ea typeface="+mj-ea"/>
                <a:cs typeface="+mj-cs"/>
              </a:rPr>
              <a:t> FINAL: 01/09/2022</a:t>
            </a:r>
          </a:p>
          <a:p>
            <a:pPr>
              <a:spcBef>
                <a:spcPct val="0"/>
              </a:spcBef>
              <a:buFont typeface="Arial" pitchFamily="34" charset="0"/>
              <a:buChar char="•"/>
            </a:pPr>
            <a:endParaRPr lang="es-ES" sz="2000" dirty="0" smtClean="0">
              <a:solidFill>
                <a:srgbClr val="002060"/>
              </a:solidFill>
              <a:latin typeface="Century Gothic" pitchFamily="34" charset="0"/>
              <a:ea typeface="+mj-ea"/>
              <a:cs typeface="+mj-cs"/>
            </a:endParaRPr>
          </a:p>
          <a:p>
            <a:pPr>
              <a:spcBef>
                <a:spcPct val="0"/>
              </a:spcBef>
            </a:pPr>
            <a:endParaRPr lang="es-ES" sz="2000" dirty="0" smtClean="0">
              <a:solidFill>
                <a:srgbClr val="002060"/>
              </a:solidFill>
              <a:latin typeface="Century Gothic" pitchFamily="34" charset="0"/>
              <a:ea typeface="+mj-ea"/>
              <a:cs typeface="+mj-cs"/>
            </a:endParaRPr>
          </a:p>
          <a:p>
            <a:pPr>
              <a:spcBef>
                <a:spcPct val="0"/>
              </a:spcBef>
            </a:pPr>
            <a:endParaRPr lang="es-ES" sz="2000" dirty="0" smtClean="0">
              <a:solidFill>
                <a:srgbClr val="002060"/>
              </a:solidFill>
              <a:latin typeface="Century Gothic" pitchFamily="34" charset="0"/>
              <a:ea typeface="+mj-ea"/>
              <a:cs typeface="+mj-cs"/>
            </a:endParaRPr>
          </a:p>
          <a:p>
            <a:pPr>
              <a:spcBef>
                <a:spcPct val="0"/>
              </a:spcBef>
            </a:pPr>
            <a:r>
              <a:rPr lang="es-ES" sz="4000" b="1" dirty="0" smtClean="0">
                <a:solidFill>
                  <a:srgbClr val="002060"/>
                </a:solidFill>
                <a:latin typeface="Century Gothic" pitchFamily="34" charset="0"/>
                <a:ea typeface="+mj-ea"/>
                <a:cs typeface="+mj-cs"/>
              </a:rPr>
              <a:t/>
            </a:r>
            <a:br>
              <a:rPr lang="es-ES" sz="4000" b="1" dirty="0" smtClean="0">
                <a:solidFill>
                  <a:srgbClr val="002060"/>
                </a:solidFill>
                <a:latin typeface="Century Gothic" pitchFamily="34" charset="0"/>
                <a:ea typeface="+mj-ea"/>
                <a:cs typeface="+mj-cs"/>
              </a:rPr>
            </a:br>
            <a:endParaRPr lang="es-ES" sz="4000" b="1" dirty="0" smtClean="0">
              <a:solidFill>
                <a:srgbClr val="002060"/>
              </a:solidFill>
              <a:latin typeface="Century Gothic" pitchFamily="34" charset="0"/>
              <a:ea typeface="+mj-ea"/>
              <a:cs typeface="+mj-cs"/>
            </a:endParaRPr>
          </a:p>
        </p:txBody>
      </p:sp>
      <p:sp>
        <p:nvSpPr>
          <p:cNvPr id="14" name="13 Elipse"/>
          <p:cNvSpPr/>
          <p:nvPr/>
        </p:nvSpPr>
        <p:spPr>
          <a:xfrm>
            <a:off x="611560" y="836712"/>
            <a:ext cx="864096" cy="86409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7200" dirty="0" smtClean="0">
                <a:solidFill>
                  <a:schemeClr val="tx1"/>
                </a:solidFill>
              </a:rPr>
              <a:t>1</a:t>
            </a:r>
            <a:endParaRPr lang="es-ES" sz="7200" dirty="0">
              <a:solidFill>
                <a:schemeClr val="tx1"/>
              </a:solidFill>
            </a:endParaRPr>
          </a:p>
        </p:txBody>
      </p:sp>
      <p:sp>
        <p:nvSpPr>
          <p:cNvPr id="10" name="7 Título"/>
          <p:cNvSpPr txBox="1">
            <a:spLocks/>
          </p:cNvSpPr>
          <p:nvPr/>
        </p:nvSpPr>
        <p:spPr>
          <a:xfrm>
            <a:off x="3203848" y="3078088"/>
            <a:ext cx="5832648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3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itchFamily="34" charset="0"/>
                <a:ea typeface="+mj-ea"/>
                <a:cs typeface="+mj-cs"/>
              </a:rPr>
              <a:t>La </a:t>
            </a:r>
            <a:r>
              <a:rPr kumimoji="0" lang="es-ES" sz="30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itchFamily="34" charset="0"/>
                <a:ea typeface="+mj-ea"/>
                <a:cs typeface="+mj-cs"/>
              </a:rPr>
              <a:t>déclaration</a:t>
            </a:r>
            <a:r>
              <a:rPr kumimoji="0" lang="es-ES" sz="3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itchFamily="34" charset="0"/>
                <a:ea typeface="+mj-ea"/>
                <a:cs typeface="+mj-cs"/>
              </a:rPr>
              <a:t> FINALE </a:t>
            </a:r>
            <a:r>
              <a:rPr kumimoji="0" lang="es-ES" sz="30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itchFamily="34" charset="0"/>
                <a:ea typeface="+mj-ea"/>
                <a:cs typeface="+mj-cs"/>
              </a:rPr>
              <a:t>doit</a:t>
            </a:r>
            <a:r>
              <a:rPr kumimoji="0" lang="es-ES" sz="3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itchFamily="34" charset="0"/>
                <a:ea typeface="+mj-ea"/>
                <a:cs typeface="+mj-cs"/>
              </a:rPr>
              <a:t> se faire </a:t>
            </a:r>
            <a:r>
              <a:rPr kumimoji="0" lang="es-ES" sz="30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itchFamily="34" charset="0"/>
                <a:ea typeface="+mj-ea"/>
                <a:cs typeface="+mj-cs"/>
              </a:rPr>
              <a:t>dans</a:t>
            </a:r>
            <a:r>
              <a:rPr kumimoji="0" lang="es-ES" sz="3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itchFamily="34" charset="0"/>
                <a:ea typeface="+mj-ea"/>
                <a:cs typeface="+mj-cs"/>
              </a:rPr>
              <a:t> le 3 </a:t>
            </a:r>
            <a:r>
              <a:rPr kumimoji="0" lang="es-ES" sz="30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itchFamily="34" charset="0"/>
                <a:ea typeface="+mj-ea"/>
                <a:cs typeface="+mj-cs"/>
              </a:rPr>
              <a:t>mois</a:t>
            </a:r>
            <a:r>
              <a:rPr kumimoji="0" lang="es-ES" sz="3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itchFamily="34" charset="0"/>
                <a:ea typeface="+mj-ea"/>
                <a:cs typeface="+mj-cs"/>
              </a:rPr>
              <a:t> </a:t>
            </a:r>
            <a:r>
              <a:rPr kumimoji="0" lang="es-ES" sz="30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itchFamily="34" charset="0"/>
                <a:ea typeface="+mj-ea"/>
                <a:cs typeface="+mj-cs"/>
              </a:rPr>
              <a:t>après</a:t>
            </a:r>
            <a:r>
              <a:rPr kumimoji="0" lang="es-ES" sz="3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itchFamily="34" charset="0"/>
                <a:ea typeface="+mj-ea"/>
                <a:cs typeface="+mj-cs"/>
              </a:rPr>
              <a:t> la date</a:t>
            </a:r>
            <a:r>
              <a:rPr kumimoji="0" lang="es-ES" sz="3000" b="1" i="0" u="none" strike="noStrike" kern="120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itchFamily="34" charset="0"/>
                <a:ea typeface="+mj-ea"/>
                <a:cs typeface="+mj-cs"/>
              </a:rPr>
              <a:t> de fin de </a:t>
            </a:r>
            <a:r>
              <a:rPr kumimoji="0" lang="es-ES" sz="3000" b="1" i="0" u="none" strike="noStrike" kern="1200" cap="none" spc="0" normalizeH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itchFamily="34" charset="0"/>
                <a:ea typeface="+mj-ea"/>
                <a:cs typeface="+mj-cs"/>
              </a:rPr>
              <a:t>projet</a:t>
            </a:r>
            <a:r>
              <a:rPr kumimoji="0" lang="es-ES" sz="3000" b="1" i="0" u="none" strike="noStrike" kern="120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itchFamily="34" charset="0"/>
                <a:ea typeface="+mj-ea"/>
                <a:cs typeface="+mj-cs"/>
              </a:rPr>
              <a:t>.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sz="3000" b="1" dirty="0" smtClean="0">
              <a:solidFill>
                <a:srgbClr val="002060"/>
              </a:solidFill>
              <a:latin typeface="Century Gothic" pitchFamily="34" charset="0"/>
              <a:ea typeface="+mj-ea"/>
              <a:cs typeface="+mj-cs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3000" b="1" i="0" u="none" strike="noStrike" kern="120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itchFamily="34" charset="0"/>
                <a:ea typeface="+mj-ea"/>
                <a:cs typeface="+mj-cs"/>
              </a:rPr>
              <a:t>(</a:t>
            </a:r>
            <a:r>
              <a:rPr kumimoji="0" lang="es-ES" sz="3000" b="1" i="0" u="none" strike="noStrike" kern="1200" cap="none" spc="0" normalizeH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itchFamily="34" charset="0"/>
                <a:ea typeface="+mj-ea"/>
                <a:cs typeface="+mj-cs"/>
              </a:rPr>
              <a:t>règle</a:t>
            </a:r>
            <a:r>
              <a:rPr kumimoji="0" lang="es-ES" sz="3000" b="1" i="0" u="none" strike="noStrike" kern="120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itchFamily="34" charset="0"/>
                <a:ea typeface="+mj-ea"/>
                <a:cs typeface="+mj-cs"/>
              </a:rPr>
              <a:t> </a:t>
            </a:r>
            <a:r>
              <a:rPr kumimoji="0" lang="es-ES" sz="3000" b="1" i="0" u="none" strike="noStrike" kern="1200" cap="none" spc="0" normalizeH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itchFamily="34" charset="0"/>
                <a:ea typeface="+mj-ea"/>
                <a:cs typeface="+mj-cs"/>
              </a:rPr>
              <a:t>sp</a:t>
            </a:r>
            <a:r>
              <a:rPr lang="es-ES" sz="3000" b="1" dirty="0" err="1" smtClean="0">
                <a:solidFill>
                  <a:srgbClr val="002060"/>
                </a:solidFill>
                <a:latin typeface="Century Gothic" pitchFamily="34" charset="0"/>
                <a:ea typeface="+mj-ea"/>
                <a:cs typeface="+mj-cs"/>
              </a:rPr>
              <a:t>écifique</a:t>
            </a:r>
            <a:r>
              <a:rPr lang="es-ES" sz="3000" b="1" dirty="0" smtClean="0">
                <a:solidFill>
                  <a:srgbClr val="002060"/>
                </a:solidFill>
                <a:latin typeface="Century Gothic" pitchFamily="34" charset="0"/>
                <a:ea typeface="+mj-ea"/>
                <a:cs typeface="+mj-cs"/>
              </a:rPr>
              <a:t> </a:t>
            </a:r>
            <a:r>
              <a:rPr lang="es-ES" sz="3000" b="1" dirty="0" err="1" smtClean="0">
                <a:solidFill>
                  <a:srgbClr val="002060"/>
                </a:solidFill>
                <a:latin typeface="Century Gothic" pitchFamily="34" charset="0"/>
                <a:ea typeface="+mj-ea"/>
                <a:cs typeface="+mj-cs"/>
              </a:rPr>
              <a:t>pour</a:t>
            </a:r>
            <a:r>
              <a:rPr lang="es-ES" sz="3000" b="1" dirty="0" smtClean="0">
                <a:solidFill>
                  <a:srgbClr val="002060"/>
                </a:solidFill>
                <a:latin typeface="Century Gothic" pitchFamily="34" charset="0"/>
                <a:ea typeface="+mj-ea"/>
                <a:cs typeface="+mj-cs"/>
              </a:rPr>
              <a:t> les </a:t>
            </a:r>
            <a:r>
              <a:rPr lang="es-ES" sz="3000" b="1" dirty="0" err="1" smtClean="0">
                <a:solidFill>
                  <a:srgbClr val="002060"/>
                </a:solidFill>
                <a:latin typeface="Century Gothic" pitchFamily="34" charset="0"/>
                <a:ea typeface="+mj-ea"/>
                <a:cs typeface="+mj-cs"/>
              </a:rPr>
              <a:t>projets</a:t>
            </a:r>
            <a:r>
              <a:rPr lang="es-ES" sz="3000" b="1" dirty="0" smtClean="0">
                <a:solidFill>
                  <a:srgbClr val="002060"/>
                </a:solidFill>
                <a:latin typeface="Century Gothic" pitchFamily="34" charset="0"/>
                <a:ea typeface="+mj-ea"/>
                <a:cs typeface="+mj-cs"/>
              </a:rPr>
              <a:t> de la 3ème AAP</a:t>
            </a:r>
            <a:r>
              <a:rPr kumimoji="0" lang="es-ES" sz="3000" b="1" i="0" u="none" strike="noStrike" kern="120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itchFamily="34" charset="0"/>
                <a:ea typeface="+mj-ea"/>
                <a:cs typeface="+mj-cs"/>
              </a:rPr>
              <a:t>).</a:t>
            </a:r>
            <a:endParaRPr kumimoji="0" lang="es-ES" sz="3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 Gothic" pitchFamily="34" charset="0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5536" y="3653750"/>
            <a:ext cx="3560860" cy="1584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7 Título"/>
          <p:cNvSpPr txBox="1">
            <a:spLocks/>
          </p:cNvSpPr>
          <p:nvPr/>
        </p:nvSpPr>
        <p:spPr>
          <a:xfrm>
            <a:off x="1752288" y="1129308"/>
            <a:ext cx="7200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indent="-285750">
              <a:spcBef>
                <a:spcPct val="0"/>
              </a:spcBef>
              <a:buFont typeface="Arial" pitchFamily="34" charset="0"/>
              <a:buChar char="•"/>
            </a:pPr>
            <a:r>
              <a:rPr lang="fr-FR" sz="2800" b="1" dirty="0" smtClean="0">
                <a:solidFill>
                  <a:srgbClr val="002060"/>
                </a:solidFill>
                <a:latin typeface="Century Gothic" pitchFamily="34" charset="0"/>
                <a:ea typeface="+mj-ea"/>
                <a:cs typeface="+mj-cs"/>
              </a:rPr>
              <a:t>Chaque </a:t>
            </a:r>
            <a:r>
              <a:rPr lang="fr-FR" sz="2800" b="1" dirty="0">
                <a:solidFill>
                  <a:srgbClr val="002060"/>
                </a:solidFill>
                <a:latin typeface="Century Gothic" pitchFamily="34" charset="0"/>
                <a:ea typeface="+mj-ea"/>
                <a:cs typeface="+mj-cs"/>
              </a:rPr>
              <a:t>partenaire peut choisir la date limite pour la période qui concerne sa déclaration. </a:t>
            </a:r>
            <a:endParaRPr lang="es-ES" sz="2800" b="1" dirty="0">
              <a:solidFill>
                <a:srgbClr val="002060"/>
              </a:solidFill>
              <a:latin typeface="Century Gothic" pitchFamily="34" charset="0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26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 Gothic" pitchFamily="34" charset="0"/>
              <a:ea typeface="+mj-ea"/>
              <a:cs typeface="+mj-cs"/>
            </a:endParaRPr>
          </a:p>
        </p:txBody>
      </p:sp>
      <p:sp>
        <p:nvSpPr>
          <p:cNvPr id="13" name="12 Elipse"/>
          <p:cNvSpPr/>
          <p:nvPr/>
        </p:nvSpPr>
        <p:spPr>
          <a:xfrm>
            <a:off x="611560" y="836712"/>
            <a:ext cx="864096" cy="86409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7200" dirty="0" smtClean="0">
                <a:solidFill>
                  <a:schemeClr val="tx1"/>
                </a:solidFill>
              </a:rPr>
              <a:t>1</a:t>
            </a:r>
            <a:endParaRPr lang="es-ES" sz="7200" dirty="0">
              <a:solidFill>
                <a:schemeClr val="tx1"/>
              </a:solidFill>
            </a:endParaRPr>
          </a:p>
        </p:txBody>
      </p:sp>
      <p:sp>
        <p:nvSpPr>
          <p:cNvPr id="5" name="4 Rectángulo"/>
          <p:cNvSpPr/>
          <p:nvPr/>
        </p:nvSpPr>
        <p:spPr>
          <a:xfrm>
            <a:off x="4211960" y="2780928"/>
            <a:ext cx="468052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0"/>
              </a:spcBef>
            </a:pPr>
            <a:endParaRPr lang="es-ES" sz="1600" dirty="0" smtClean="0">
              <a:solidFill>
                <a:srgbClr val="002060"/>
              </a:solidFill>
              <a:latin typeface="Century Gothic" pitchFamily="34" charset="0"/>
            </a:endParaRPr>
          </a:p>
          <a:p>
            <a:pPr>
              <a:spcBef>
                <a:spcPct val="0"/>
              </a:spcBef>
            </a:pPr>
            <a:endParaRPr lang="es-ES" sz="1600" dirty="0" smtClean="0">
              <a:solidFill>
                <a:srgbClr val="002060"/>
              </a:solidFill>
              <a:latin typeface="Century Gothic" pitchFamily="34" charset="0"/>
            </a:endParaRPr>
          </a:p>
          <a:p>
            <a:pPr>
              <a:spcBef>
                <a:spcPct val="0"/>
              </a:spcBef>
            </a:pPr>
            <a:endParaRPr lang="es-ES" sz="1600" dirty="0" smtClean="0">
              <a:solidFill>
                <a:srgbClr val="002060"/>
              </a:solidFill>
              <a:latin typeface="Century Gothic" pitchFamily="34" charset="0"/>
            </a:endParaRPr>
          </a:p>
          <a:p>
            <a:pPr>
              <a:spcBef>
                <a:spcPct val="0"/>
              </a:spcBef>
            </a:pPr>
            <a:endParaRPr lang="es-ES" sz="1600" dirty="0" smtClean="0">
              <a:solidFill>
                <a:srgbClr val="002060"/>
              </a:solidFill>
              <a:latin typeface="Century Gothic" pitchFamily="34" charset="0"/>
            </a:endParaRPr>
          </a:p>
          <a:p>
            <a:pPr>
              <a:spcBef>
                <a:spcPct val="0"/>
              </a:spcBef>
            </a:pPr>
            <a:endParaRPr lang="es-ES" sz="1600" dirty="0" smtClean="0">
              <a:solidFill>
                <a:srgbClr val="002060"/>
              </a:solidFill>
              <a:latin typeface="Century Gothic" pitchFamily="34" charset="0"/>
            </a:endParaRPr>
          </a:p>
        </p:txBody>
      </p:sp>
      <p:sp>
        <p:nvSpPr>
          <p:cNvPr id="6" name="5 Rectángulo"/>
          <p:cNvSpPr/>
          <p:nvPr/>
        </p:nvSpPr>
        <p:spPr>
          <a:xfrm>
            <a:off x="3851920" y="2924944"/>
            <a:ext cx="511256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0"/>
              </a:spcBef>
            </a:pPr>
            <a:endParaRPr lang="es-ES" sz="1600" dirty="0" smtClean="0">
              <a:solidFill>
                <a:srgbClr val="002060"/>
              </a:solidFill>
              <a:latin typeface="Century Gothic" pitchFamily="34" charset="0"/>
              <a:ea typeface="+mj-ea"/>
              <a:cs typeface="+mj-cs"/>
            </a:endParaRPr>
          </a:p>
          <a:p>
            <a:pPr>
              <a:spcBef>
                <a:spcPct val="0"/>
              </a:spcBef>
            </a:pPr>
            <a:r>
              <a:rPr lang="es-ES" sz="4000" b="1" dirty="0" smtClean="0">
                <a:solidFill>
                  <a:srgbClr val="002060"/>
                </a:solidFill>
                <a:latin typeface="Century Gothic" pitchFamily="34" charset="0"/>
                <a:ea typeface="+mj-ea"/>
                <a:cs typeface="+mj-cs"/>
              </a:rPr>
              <a:t/>
            </a:r>
            <a:br>
              <a:rPr lang="es-ES" sz="4000" b="1" dirty="0" smtClean="0">
                <a:solidFill>
                  <a:srgbClr val="002060"/>
                </a:solidFill>
                <a:latin typeface="Century Gothic" pitchFamily="34" charset="0"/>
                <a:ea typeface="+mj-ea"/>
                <a:cs typeface="+mj-cs"/>
              </a:rPr>
            </a:br>
            <a:endParaRPr lang="es-ES" sz="4000" b="1" dirty="0" smtClean="0">
              <a:solidFill>
                <a:srgbClr val="002060"/>
              </a:solidFill>
              <a:latin typeface="Century Gothic" pitchFamily="34" charset="0"/>
              <a:ea typeface="+mj-ea"/>
              <a:cs typeface="+mj-cs"/>
            </a:endParaRPr>
          </a:p>
        </p:txBody>
      </p:sp>
      <p:sp>
        <p:nvSpPr>
          <p:cNvPr id="2" name="1 Rectángulo"/>
          <p:cNvSpPr/>
          <p:nvPr/>
        </p:nvSpPr>
        <p:spPr>
          <a:xfrm>
            <a:off x="3851920" y="2057653"/>
            <a:ext cx="5040560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0"/>
              </a:spcBef>
            </a:pPr>
            <a:r>
              <a:rPr lang="fr-FR" sz="2000" b="1" dirty="0">
                <a:solidFill>
                  <a:srgbClr val="002060"/>
                </a:solidFill>
                <a:latin typeface="Century Gothic" pitchFamily="34" charset="0"/>
                <a:ea typeface="+mj-ea"/>
                <a:cs typeface="+mj-cs"/>
              </a:rPr>
              <a:t>Exemple : </a:t>
            </a:r>
            <a:endParaRPr lang="fr-FR" sz="2000" b="1" dirty="0" smtClean="0">
              <a:solidFill>
                <a:srgbClr val="002060"/>
              </a:solidFill>
              <a:latin typeface="Century Gothic" pitchFamily="34" charset="0"/>
              <a:ea typeface="+mj-ea"/>
              <a:cs typeface="+mj-cs"/>
            </a:endParaRPr>
          </a:p>
          <a:p>
            <a:pPr>
              <a:spcBef>
                <a:spcPct val="0"/>
              </a:spcBef>
            </a:pPr>
            <a:endParaRPr lang="fr-FR" sz="2000" b="1" dirty="0" smtClean="0">
              <a:solidFill>
                <a:srgbClr val="002060"/>
              </a:solidFill>
              <a:latin typeface="Century Gothic" pitchFamily="34" charset="0"/>
              <a:ea typeface="+mj-ea"/>
              <a:cs typeface="+mj-cs"/>
            </a:endParaRPr>
          </a:p>
          <a:p>
            <a:pPr indent="-285750">
              <a:spcBef>
                <a:spcPct val="0"/>
              </a:spcBef>
              <a:buFont typeface="Arial" pitchFamily="34" charset="0"/>
              <a:buChar char="•"/>
            </a:pPr>
            <a:r>
              <a:rPr lang="fr-FR" sz="2000" b="1" dirty="0" smtClean="0">
                <a:solidFill>
                  <a:srgbClr val="002060"/>
                </a:solidFill>
                <a:latin typeface="Century Gothic" pitchFamily="34" charset="0"/>
                <a:ea typeface="+mj-ea"/>
                <a:cs typeface="+mj-cs"/>
              </a:rPr>
              <a:t>Tous </a:t>
            </a:r>
            <a:r>
              <a:rPr lang="fr-FR" sz="2000" b="1" dirty="0">
                <a:solidFill>
                  <a:srgbClr val="002060"/>
                </a:solidFill>
                <a:latin typeface="Century Gothic" pitchFamily="34" charset="0"/>
                <a:ea typeface="+mj-ea"/>
                <a:cs typeface="+mj-cs"/>
              </a:rPr>
              <a:t>les partenaires d’un projet présentent ses Déclarations individuelles de dépenses et de financement avant la date limite du 1er </a:t>
            </a:r>
            <a:r>
              <a:rPr lang="fr-FR" sz="2000" b="1" dirty="0" smtClean="0">
                <a:solidFill>
                  <a:srgbClr val="002060"/>
                </a:solidFill>
                <a:latin typeface="Century Gothic" pitchFamily="34" charset="0"/>
                <a:ea typeface="+mj-ea"/>
                <a:cs typeface="+mj-cs"/>
              </a:rPr>
              <a:t>avril</a:t>
            </a:r>
          </a:p>
          <a:p>
            <a:pPr indent="-285750">
              <a:spcBef>
                <a:spcPct val="0"/>
              </a:spcBef>
              <a:buFont typeface="Arial" pitchFamily="34" charset="0"/>
              <a:buChar char="•"/>
            </a:pPr>
            <a:endParaRPr lang="es-ES" sz="2000" b="1" dirty="0">
              <a:solidFill>
                <a:srgbClr val="002060"/>
              </a:solidFill>
              <a:latin typeface="Century Gothic" pitchFamily="34" charset="0"/>
              <a:ea typeface="+mj-ea"/>
              <a:cs typeface="+mj-cs"/>
            </a:endParaRPr>
          </a:p>
          <a:p>
            <a:pPr indent="-285750">
              <a:spcBef>
                <a:spcPct val="0"/>
              </a:spcBef>
              <a:buFont typeface="Arial" pitchFamily="34" charset="0"/>
              <a:buChar char="•"/>
            </a:pPr>
            <a:r>
              <a:rPr lang="fr-FR" sz="2000" b="1" dirty="0">
                <a:solidFill>
                  <a:srgbClr val="002060"/>
                </a:solidFill>
                <a:latin typeface="Century Gothic" pitchFamily="34" charset="0"/>
                <a:ea typeface="+mj-ea"/>
                <a:cs typeface="+mj-cs"/>
              </a:rPr>
              <a:t>Mais 2 des 5 partenaires décident de présenter les dépenses payés jusqu’à la date limite du 1er avril et les autres 3 jusqu’à décembre de l’année précédente.</a:t>
            </a:r>
            <a:endParaRPr lang="es-ES" sz="2000" b="1" dirty="0">
              <a:solidFill>
                <a:srgbClr val="002060"/>
              </a:solidFill>
              <a:latin typeface="Century Gothic" pitchFamily="34" charset="0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42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93567" y="3933056"/>
            <a:ext cx="1850433" cy="22947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7 Título"/>
          <p:cNvSpPr txBox="1">
            <a:spLocks/>
          </p:cNvSpPr>
          <p:nvPr/>
        </p:nvSpPr>
        <p:spPr>
          <a:xfrm>
            <a:off x="1115616" y="2276872"/>
            <a:ext cx="889248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R="0" lvl="0" indent="0" fontAlgn="auto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3200" b="1" dirty="0" smtClean="0">
                <a:solidFill>
                  <a:srgbClr val="002060"/>
                </a:solidFill>
                <a:latin typeface="Century Gothic" pitchFamily="34" charset="0"/>
                <a:ea typeface="+mj-ea"/>
                <a:cs typeface="+mj-cs"/>
              </a:rPr>
              <a:t>ATENTION: LES ENTITES QUI</a:t>
            </a:r>
          </a:p>
          <a:p>
            <a:pPr marR="0" lvl="0" indent="0" fontAlgn="auto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4000" b="1" u="sng" dirty="0" smtClean="0">
                <a:solidFill>
                  <a:srgbClr val="002060"/>
                </a:solidFill>
                <a:latin typeface="Century Gothic" pitchFamily="34" charset="0"/>
                <a:ea typeface="+mj-ea"/>
                <a:cs typeface="+mj-cs"/>
              </a:rPr>
              <a:t>ONT DES DÉPENSES DÉCLARÉES INFERIEURES À </a:t>
            </a:r>
            <a:r>
              <a:rPr lang="es-ES" sz="5400" b="1" u="sng" dirty="0" smtClean="0">
                <a:solidFill>
                  <a:srgbClr val="002060"/>
                </a:solidFill>
                <a:latin typeface="Century Gothic" pitchFamily="34" charset="0"/>
                <a:ea typeface="+mj-ea"/>
                <a:cs typeface="+mj-cs"/>
              </a:rPr>
              <a:t>10%</a:t>
            </a:r>
          </a:p>
          <a:p>
            <a:pPr marR="0" lvl="0" indent="0" fontAlgn="auto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3200" b="1" dirty="0" smtClean="0">
                <a:solidFill>
                  <a:srgbClr val="002060"/>
                </a:solidFill>
                <a:latin typeface="Century Gothic" pitchFamily="34" charset="0"/>
                <a:ea typeface="+mj-ea"/>
                <a:cs typeface="+mj-cs"/>
              </a:rPr>
              <a:t>DU COÛT TOTAL APPROUVÉ POUR CE PARTENAIRE:</a:t>
            </a:r>
          </a:p>
          <a:p>
            <a:pPr marR="0" lvl="0" indent="0" fontAlgn="auto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sz="1400" b="1" dirty="0" smtClean="0">
              <a:solidFill>
                <a:srgbClr val="002060"/>
              </a:solidFill>
              <a:latin typeface="Century Gothic" pitchFamily="34" charset="0"/>
              <a:ea typeface="+mj-ea"/>
              <a:cs typeface="+mj-cs"/>
            </a:endParaRPr>
          </a:p>
        </p:txBody>
      </p:sp>
      <p:sp>
        <p:nvSpPr>
          <p:cNvPr id="13" name="12 Elipse"/>
          <p:cNvSpPr/>
          <p:nvPr/>
        </p:nvSpPr>
        <p:spPr>
          <a:xfrm>
            <a:off x="323528" y="836712"/>
            <a:ext cx="864096" cy="86409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7200" dirty="0" smtClean="0">
                <a:solidFill>
                  <a:schemeClr val="tx1"/>
                </a:solidFill>
              </a:rPr>
              <a:t>1</a:t>
            </a:r>
            <a:endParaRPr lang="es-ES" sz="7200" dirty="0">
              <a:solidFill>
                <a:schemeClr val="tx1"/>
              </a:solidFill>
            </a:endParaRPr>
          </a:p>
        </p:txBody>
      </p:sp>
      <p:sp>
        <p:nvSpPr>
          <p:cNvPr id="4" name="3 Rectángulo"/>
          <p:cNvSpPr/>
          <p:nvPr/>
        </p:nvSpPr>
        <p:spPr>
          <a:xfrm>
            <a:off x="0" y="4319225"/>
            <a:ext cx="7560840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0" lvl="0" indent="0" fontAlgn="auto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s-ES" sz="2000" b="1" dirty="0" smtClean="0">
                <a:solidFill>
                  <a:srgbClr val="002060"/>
                </a:solidFill>
                <a:latin typeface="Century Gothic" pitchFamily="34" charset="0"/>
              </a:rPr>
              <a:t>  </a:t>
            </a:r>
            <a:r>
              <a:rPr lang="es-ES" sz="2000" b="1" dirty="0" err="1" smtClean="0">
                <a:solidFill>
                  <a:srgbClr val="002060"/>
                </a:solidFill>
                <a:latin typeface="Century Gothic" pitchFamily="34" charset="0"/>
              </a:rPr>
              <a:t>Remplir</a:t>
            </a:r>
            <a:r>
              <a:rPr lang="es-ES" sz="2000" b="1" dirty="0" smtClean="0">
                <a:solidFill>
                  <a:srgbClr val="002060"/>
                </a:solidFill>
                <a:latin typeface="Century Gothic" pitchFamily="34" charset="0"/>
              </a:rPr>
              <a:t> la </a:t>
            </a:r>
            <a:r>
              <a:rPr lang="es-ES" sz="2000" b="1" dirty="0" err="1" smtClean="0">
                <a:solidFill>
                  <a:srgbClr val="002060"/>
                </a:solidFill>
                <a:latin typeface="Century Gothic" pitchFamily="34" charset="0"/>
              </a:rPr>
              <a:t>déclaration</a:t>
            </a:r>
            <a:r>
              <a:rPr lang="es-ES" sz="2000" b="1" dirty="0" smtClean="0">
                <a:solidFill>
                  <a:srgbClr val="002060"/>
                </a:solidFill>
                <a:latin typeface="Century Gothic" pitchFamily="34" charset="0"/>
              </a:rPr>
              <a:t> </a:t>
            </a:r>
            <a:r>
              <a:rPr lang="es-ES" sz="2000" b="1" dirty="0" err="1" smtClean="0">
                <a:solidFill>
                  <a:srgbClr val="002060"/>
                </a:solidFill>
                <a:latin typeface="Century Gothic" pitchFamily="34" charset="0"/>
              </a:rPr>
              <a:t>individuelle</a:t>
            </a:r>
            <a:r>
              <a:rPr lang="es-ES" sz="2000" b="1" dirty="0" smtClean="0">
                <a:solidFill>
                  <a:srgbClr val="002060"/>
                </a:solidFill>
                <a:latin typeface="Century Gothic" pitchFamily="34" charset="0"/>
              </a:rPr>
              <a:t> </a:t>
            </a:r>
            <a:r>
              <a:rPr lang="es-ES" sz="2000" b="1" dirty="0" err="1" smtClean="0">
                <a:solidFill>
                  <a:srgbClr val="002060"/>
                </a:solidFill>
                <a:latin typeface="Century Gothic" pitchFamily="34" charset="0"/>
              </a:rPr>
              <a:t>dans</a:t>
            </a:r>
            <a:r>
              <a:rPr lang="es-ES" sz="2000" b="1" dirty="0" smtClean="0">
                <a:solidFill>
                  <a:srgbClr val="002060"/>
                </a:solidFill>
                <a:latin typeface="Century Gothic" pitchFamily="34" charset="0"/>
              </a:rPr>
              <a:t> </a:t>
            </a:r>
            <a:r>
              <a:rPr lang="es-ES" sz="2000" b="1" dirty="0" err="1" smtClean="0">
                <a:solidFill>
                  <a:srgbClr val="002060"/>
                </a:solidFill>
                <a:latin typeface="Century Gothic" pitchFamily="34" charset="0"/>
              </a:rPr>
              <a:t>sa</a:t>
            </a:r>
            <a:r>
              <a:rPr lang="es-ES" sz="2000" b="1" dirty="0" smtClean="0">
                <a:solidFill>
                  <a:srgbClr val="002060"/>
                </a:solidFill>
                <a:latin typeface="Century Gothic" pitchFamily="34" charset="0"/>
              </a:rPr>
              <a:t> </a:t>
            </a:r>
            <a:r>
              <a:rPr lang="es-ES" sz="2000" b="1" dirty="0" err="1" smtClean="0">
                <a:solidFill>
                  <a:srgbClr val="002060"/>
                </a:solidFill>
                <a:latin typeface="Century Gothic" pitchFamily="34" charset="0"/>
              </a:rPr>
              <a:t>totalité</a:t>
            </a:r>
            <a:r>
              <a:rPr lang="es-ES" sz="2000" b="1" dirty="0" smtClean="0">
                <a:solidFill>
                  <a:srgbClr val="002060"/>
                </a:solidFill>
                <a:latin typeface="Century Gothic" pitchFamily="34" charset="0"/>
              </a:rPr>
              <a:t>.</a:t>
            </a:r>
          </a:p>
          <a:p>
            <a:pPr marR="0" lvl="0" indent="0" fontAlgn="auto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sz="2000" b="1" dirty="0" smtClean="0">
              <a:solidFill>
                <a:srgbClr val="002060"/>
              </a:solidFill>
              <a:latin typeface="Century Gothic" pitchFamily="34" charset="0"/>
            </a:endParaRPr>
          </a:p>
          <a:p>
            <a:pPr marR="0" lvl="0" indent="0" fontAlgn="auto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s-ES" sz="2000" b="1" dirty="0" smtClean="0">
                <a:solidFill>
                  <a:srgbClr val="002060"/>
                </a:solidFill>
                <a:latin typeface="Century Gothic" pitchFamily="34" charset="0"/>
              </a:rPr>
              <a:t>  Pas </a:t>
            </a:r>
            <a:r>
              <a:rPr lang="es-ES" sz="2000" b="1" dirty="0" err="1" smtClean="0">
                <a:solidFill>
                  <a:srgbClr val="002060"/>
                </a:solidFill>
                <a:latin typeface="Century Gothic" pitchFamily="34" charset="0"/>
              </a:rPr>
              <a:t>envoyer</a:t>
            </a:r>
            <a:r>
              <a:rPr lang="es-ES" sz="2000" b="1" dirty="0" smtClean="0">
                <a:solidFill>
                  <a:srgbClr val="002060"/>
                </a:solidFill>
                <a:latin typeface="Century Gothic" pitchFamily="34" charset="0"/>
              </a:rPr>
              <a:t> la </a:t>
            </a:r>
            <a:r>
              <a:rPr lang="es-ES" sz="2000" b="1" dirty="0" err="1" smtClean="0">
                <a:solidFill>
                  <a:srgbClr val="002060"/>
                </a:solidFill>
                <a:latin typeface="Century Gothic" pitchFamily="34" charset="0"/>
              </a:rPr>
              <a:t>déclaration</a:t>
            </a:r>
            <a:r>
              <a:rPr lang="es-ES" sz="2000" b="1" dirty="0" smtClean="0">
                <a:solidFill>
                  <a:srgbClr val="002060"/>
                </a:solidFill>
                <a:latin typeface="Century Gothic" pitchFamily="34" charset="0"/>
              </a:rPr>
              <a:t>.</a:t>
            </a:r>
          </a:p>
          <a:p>
            <a:pPr marR="0" lvl="0" indent="0" fontAlgn="auto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sz="2000" b="1" dirty="0" smtClean="0">
              <a:solidFill>
                <a:srgbClr val="002060"/>
              </a:solidFill>
              <a:latin typeface="Century Gothic" pitchFamily="34" charset="0"/>
            </a:endParaRPr>
          </a:p>
          <a:p>
            <a:pPr marR="0" lvl="0" indent="0" fontAlgn="auto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s-ES" sz="2000" b="1" dirty="0" smtClean="0">
                <a:solidFill>
                  <a:srgbClr val="002060"/>
                </a:solidFill>
                <a:latin typeface="Century Gothic" pitchFamily="34" charset="0"/>
              </a:rPr>
              <a:t>  </a:t>
            </a:r>
            <a:r>
              <a:rPr lang="es-ES" sz="2000" b="1" dirty="0" err="1" smtClean="0">
                <a:solidFill>
                  <a:srgbClr val="002060"/>
                </a:solidFill>
                <a:latin typeface="Century Gothic" pitchFamily="34" charset="0"/>
              </a:rPr>
              <a:t>Dans</a:t>
            </a:r>
            <a:r>
              <a:rPr lang="es-ES" sz="2000" b="1" dirty="0" smtClean="0">
                <a:solidFill>
                  <a:srgbClr val="002060"/>
                </a:solidFill>
                <a:latin typeface="Century Gothic" pitchFamily="34" charset="0"/>
              </a:rPr>
              <a:t> la </a:t>
            </a:r>
            <a:r>
              <a:rPr lang="es-ES" sz="2000" b="1" dirty="0" err="1" smtClean="0">
                <a:solidFill>
                  <a:srgbClr val="002060"/>
                </a:solidFill>
                <a:latin typeface="Century Gothic" pitchFamily="34" charset="0"/>
              </a:rPr>
              <a:t>déclaration</a:t>
            </a:r>
            <a:r>
              <a:rPr lang="es-ES" sz="2000" b="1" dirty="0" smtClean="0">
                <a:solidFill>
                  <a:srgbClr val="002060"/>
                </a:solidFill>
                <a:latin typeface="Century Gothic" pitchFamily="34" charset="0"/>
              </a:rPr>
              <a:t> </a:t>
            </a:r>
            <a:r>
              <a:rPr lang="es-ES" sz="2000" b="1" dirty="0" err="1" smtClean="0">
                <a:solidFill>
                  <a:srgbClr val="002060"/>
                </a:solidFill>
                <a:latin typeface="Century Gothic" pitchFamily="34" charset="0"/>
              </a:rPr>
              <a:t>suivante</a:t>
            </a:r>
            <a:r>
              <a:rPr lang="es-ES" sz="2000" b="1" dirty="0" smtClean="0">
                <a:solidFill>
                  <a:srgbClr val="002060"/>
                </a:solidFill>
                <a:latin typeface="Century Gothic" pitchFamily="34" charset="0"/>
              </a:rPr>
              <a:t>, </a:t>
            </a:r>
            <a:r>
              <a:rPr lang="es-ES" sz="2000" b="1" dirty="0" err="1" smtClean="0">
                <a:solidFill>
                  <a:srgbClr val="002060"/>
                </a:solidFill>
                <a:latin typeface="Century Gothic" pitchFamily="34" charset="0"/>
              </a:rPr>
              <a:t>reprendra</a:t>
            </a:r>
            <a:r>
              <a:rPr lang="es-ES" sz="2000" b="1" dirty="0" smtClean="0">
                <a:solidFill>
                  <a:srgbClr val="002060"/>
                </a:solidFill>
                <a:latin typeface="Century Gothic" pitchFamily="34" charset="0"/>
              </a:rPr>
              <a:t> </a:t>
            </a:r>
            <a:r>
              <a:rPr lang="es-ES" sz="2000" b="1" dirty="0" err="1" smtClean="0">
                <a:solidFill>
                  <a:srgbClr val="002060"/>
                </a:solidFill>
                <a:latin typeface="Century Gothic" pitchFamily="34" charset="0"/>
              </a:rPr>
              <a:t>cette</a:t>
            </a:r>
            <a:r>
              <a:rPr lang="es-ES" sz="2000" b="1" dirty="0" smtClean="0">
                <a:solidFill>
                  <a:srgbClr val="002060"/>
                </a:solidFill>
                <a:latin typeface="Century Gothic" pitchFamily="34" charset="0"/>
              </a:rPr>
              <a:t> </a:t>
            </a:r>
            <a:r>
              <a:rPr lang="es-ES" sz="2000" b="1" dirty="0" err="1" smtClean="0">
                <a:solidFill>
                  <a:srgbClr val="002060"/>
                </a:solidFill>
                <a:latin typeface="Century Gothic" pitchFamily="34" charset="0"/>
              </a:rPr>
              <a:t>déclaration</a:t>
            </a:r>
            <a:r>
              <a:rPr lang="es-ES" sz="2000" b="1" dirty="0" smtClean="0">
                <a:solidFill>
                  <a:srgbClr val="002060"/>
                </a:solidFill>
                <a:latin typeface="Century Gothic" pitchFamily="34" charset="0"/>
              </a:rPr>
              <a:t>.</a:t>
            </a:r>
          </a:p>
          <a:p>
            <a:pPr marR="0" lvl="0" indent="0" fontAlgn="auto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2800" b="1" dirty="0" smtClean="0">
                <a:solidFill>
                  <a:srgbClr val="002060"/>
                </a:solidFill>
                <a:latin typeface="Century Gothic" pitchFamily="34" charset="0"/>
              </a:rPr>
              <a:t>  </a:t>
            </a:r>
          </a:p>
        </p:txBody>
      </p:sp>
      <p:pic>
        <p:nvPicPr>
          <p:cNvPr id="14341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1079670">
            <a:off x="6392050" y="4810949"/>
            <a:ext cx="758846" cy="4648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title"/>
          </p:nvPr>
        </p:nvSpPr>
        <p:spPr>
          <a:xfrm>
            <a:off x="-1116632" y="980728"/>
            <a:ext cx="8435280" cy="1143000"/>
          </a:xfrm>
        </p:spPr>
        <p:txBody>
          <a:bodyPr/>
          <a:lstStyle/>
          <a:p>
            <a:r>
              <a:rPr lang="es-ES" dirty="0" smtClean="0"/>
              <a:t/>
            </a:r>
            <a:br>
              <a:rPr lang="es-ES" dirty="0" smtClean="0"/>
            </a:br>
            <a:endParaRPr lang="es-ES" dirty="0"/>
          </a:p>
        </p:txBody>
      </p:sp>
      <p:sp>
        <p:nvSpPr>
          <p:cNvPr id="9" name="8 Rectángulo"/>
          <p:cNvSpPr/>
          <p:nvPr/>
        </p:nvSpPr>
        <p:spPr>
          <a:xfrm>
            <a:off x="2286000" y="2967335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s-ES" dirty="0" smtClean="0"/>
              <a:t>DECLARACIONES INDIVIDUALES</a:t>
            </a:r>
            <a:br>
              <a:rPr lang="es-ES" dirty="0" smtClean="0"/>
            </a:br>
            <a:r>
              <a:rPr lang="es-ES" dirty="0" smtClean="0"/>
              <a:t/>
            </a:r>
            <a:br>
              <a:rPr lang="es-ES" dirty="0" smtClean="0"/>
            </a:br>
            <a:r>
              <a:rPr lang="es-ES" dirty="0" smtClean="0"/>
              <a:t>(TODAS LAS ENTIDADES)</a:t>
            </a:r>
            <a:endParaRPr lang="es-ES" dirty="0"/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1412776"/>
            <a:ext cx="5443513" cy="4027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7 Título"/>
          <p:cNvSpPr txBox="1">
            <a:spLocks/>
          </p:cNvSpPr>
          <p:nvPr/>
        </p:nvSpPr>
        <p:spPr>
          <a:xfrm>
            <a:off x="1979712" y="3284984"/>
            <a:ext cx="3600400" cy="9269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2800" b="1" dirty="0" smtClean="0">
                <a:solidFill>
                  <a:srgbClr val="002060"/>
                </a:solidFill>
                <a:latin typeface="Century Gothic" pitchFamily="34" charset="0"/>
                <a:ea typeface="+mj-ea"/>
                <a:cs typeface="+mj-cs"/>
              </a:rPr>
              <a:t>CONTRÔLE DE PREMIÈRE NIVEAU</a:t>
            </a:r>
            <a:r>
              <a:rPr kumimoji="0" lang="es-E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itchFamily="34" charset="0"/>
                <a:ea typeface="+mj-ea"/>
                <a:cs typeface="+mj-cs"/>
              </a:rPr>
              <a:t/>
            </a:r>
            <a:br>
              <a:rPr kumimoji="0" lang="es-E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itchFamily="34" charset="0"/>
                <a:ea typeface="+mj-ea"/>
                <a:cs typeface="+mj-cs"/>
              </a:rPr>
            </a:br>
            <a:endParaRPr kumimoji="0" lang="es-ES" sz="2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 Gothic" pitchFamily="34" charset="0"/>
              <a:ea typeface="+mj-ea"/>
              <a:cs typeface="+mj-cs"/>
            </a:endParaRPr>
          </a:p>
        </p:txBody>
      </p:sp>
      <p:sp>
        <p:nvSpPr>
          <p:cNvPr id="12" name="7 Título"/>
          <p:cNvSpPr txBox="1">
            <a:spLocks/>
          </p:cNvSpPr>
          <p:nvPr/>
        </p:nvSpPr>
        <p:spPr>
          <a:xfrm>
            <a:off x="6516216" y="3068960"/>
            <a:ext cx="3456384" cy="9269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2800" b="1" noProof="0" dirty="0" smtClean="0">
                <a:solidFill>
                  <a:srgbClr val="002060"/>
                </a:solidFill>
                <a:latin typeface="Century Gothic" pitchFamily="34" charset="0"/>
                <a:ea typeface="+mj-ea"/>
                <a:cs typeface="+mj-cs"/>
              </a:rPr>
              <a:t>KPMG</a:t>
            </a:r>
            <a:endParaRPr kumimoji="0" lang="es-ES" sz="2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 Gothic" pitchFamily="34" charset="0"/>
              <a:ea typeface="+mj-ea"/>
              <a:cs typeface="+mj-cs"/>
            </a:endParaRPr>
          </a:p>
        </p:txBody>
      </p:sp>
      <p:sp>
        <p:nvSpPr>
          <p:cNvPr id="13" name="12 Elipse"/>
          <p:cNvSpPr/>
          <p:nvPr/>
        </p:nvSpPr>
        <p:spPr>
          <a:xfrm>
            <a:off x="611560" y="836712"/>
            <a:ext cx="864096" cy="864096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7200" dirty="0" smtClean="0">
                <a:solidFill>
                  <a:schemeClr val="tx1"/>
                </a:solidFill>
              </a:rPr>
              <a:t>2</a:t>
            </a:r>
            <a:endParaRPr lang="es-ES" sz="7200" dirty="0">
              <a:solidFill>
                <a:schemeClr val="tx1"/>
              </a:solidFill>
            </a:endParaRPr>
          </a:p>
        </p:txBody>
      </p:sp>
      <p:pic>
        <p:nvPicPr>
          <p:cNvPr id="8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 flipH="1">
            <a:off x="4499992" y="908720"/>
            <a:ext cx="702690" cy="439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4" descr="Resultado de imagen de lupa 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61297" y="743953"/>
            <a:ext cx="1287888" cy="1363148"/>
          </a:xfrm>
          <a:prstGeom prst="rect">
            <a:avLst/>
          </a:prstGeom>
          <a:noFill/>
        </p:spPr>
      </p:pic>
      <p:sp>
        <p:nvSpPr>
          <p:cNvPr id="17" name="16 Elipse"/>
          <p:cNvSpPr/>
          <p:nvPr/>
        </p:nvSpPr>
        <p:spPr>
          <a:xfrm flipH="1" flipV="1">
            <a:off x="4499992" y="1484784"/>
            <a:ext cx="288032" cy="288032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72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flipH="1">
            <a:off x="0" y="1988840"/>
            <a:ext cx="1919039" cy="1943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7 Título"/>
          <p:cNvSpPr txBox="1">
            <a:spLocks/>
          </p:cNvSpPr>
          <p:nvPr/>
        </p:nvSpPr>
        <p:spPr>
          <a:xfrm>
            <a:off x="2699792" y="2636912"/>
            <a:ext cx="5904656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sz="2800" b="1" dirty="0" smtClean="0">
              <a:solidFill>
                <a:srgbClr val="002060"/>
              </a:solidFill>
              <a:latin typeface="Century Gothic" pitchFamily="34" charset="0"/>
              <a:ea typeface="+mj-ea"/>
              <a:cs typeface="+mj-cs"/>
            </a:endParaRPr>
          </a:p>
          <a:p>
            <a:r>
              <a:rPr lang="es-ES" sz="2800" b="1" dirty="0" err="1" smtClean="0">
                <a:solidFill>
                  <a:srgbClr val="002060"/>
                </a:solidFill>
                <a:latin typeface="Century Gothic" pitchFamily="34" charset="0"/>
                <a:ea typeface="+mj-ea"/>
                <a:cs typeface="+mj-cs"/>
              </a:rPr>
              <a:t>Contrôle</a:t>
            </a:r>
            <a:r>
              <a:rPr lang="es-ES" sz="2800" b="1" dirty="0" smtClean="0">
                <a:solidFill>
                  <a:srgbClr val="002060"/>
                </a:solidFill>
                <a:latin typeface="Century Gothic" pitchFamily="34" charset="0"/>
                <a:ea typeface="+mj-ea"/>
                <a:cs typeface="+mj-cs"/>
              </a:rPr>
              <a:t> du 100% des </a:t>
            </a:r>
            <a:r>
              <a:rPr lang="es-ES" sz="2800" b="1" dirty="0" err="1" smtClean="0">
                <a:solidFill>
                  <a:srgbClr val="002060"/>
                </a:solidFill>
                <a:latin typeface="Century Gothic" pitchFamily="34" charset="0"/>
                <a:ea typeface="+mj-ea"/>
                <a:cs typeface="+mj-cs"/>
              </a:rPr>
              <a:t>dépenses</a:t>
            </a:r>
            <a:r>
              <a:rPr lang="es-ES" sz="2800" b="1" dirty="0" smtClean="0">
                <a:solidFill>
                  <a:srgbClr val="002060"/>
                </a:solidFill>
                <a:latin typeface="Century Gothic" pitchFamily="34" charset="0"/>
                <a:ea typeface="+mj-ea"/>
                <a:cs typeface="+mj-cs"/>
              </a:rPr>
              <a:t> </a:t>
            </a:r>
            <a:r>
              <a:rPr lang="es-ES" sz="2800" b="1" dirty="0" err="1" smtClean="0">
                <a:solidFill>
                  <a:srgbClr val="002060"/>
                </a:solidFill>
                <a:latin typeface="Century Gothic" pitchFamily="34" charset="0"/>
                <a:ea typeface="+mj-ea"/>
                <a:cs typeface="+mj-cs"/>
              </a:rPr>
              <a:t>présentées</a:t>
            </a:r>
            <a:r>
              <a:rPr lang="es-ES" sz="2800" b="1" dirty="0" smtClean="0">
                <a:solidFill>
                  <a:srgbClr val="002060"/>
                </a:solidFill>
                <a:latin typeface="Century Gothic" pitchFamily="34" charset="0"/>
                <a:ea typeface="+mj-ea"/>
                <a:cs typeface="+mj-cs"/>
              </a:rPr>
              <a:t> et les </a:t>
            </a:r>
            <a:r>
              <a:rPr lang="es-ES" sz="2800" b="1" dirty="0" err="1" smtClean="0">
                <a:solidFill>
                  <a:srgbClr val="002060"/>
                </a:solidFill>
                <a:latin typeface="Century Gothic" pitchFamily="34" charset="0"/>
                <a:ea typeface="+mj-ea"/>
                <a:cs typeface="+mj-cs"/>
              </a:rPr>
              <a:t>activités</a:t>
            </a:r>
            <a:r>
              <a:rPr lang="es-ES" sz="2800" b="1" dirty="0" smtClean="0">
                <a:solidFill>
                  <a:srgbClr val="002060"/>
                </a:solidFill>
                <a:latin typeface="Century Gothic" pitchFamily="34" charset="0"/>
                <a:ea typeface="+mj-ea"/>
                <a:cs typeface="+mj-cs"/>
              </a:rPr>
              <a:t> </a:t>
            </a:r>
            <a:r>
              <a:rPr lang="es-ES" sz="2800" b="1" dirty="0" err="1" smtClean="0">
                <a:solidFill>
                  <a:srgbClr val="002060"/>
                </a:solidFill>
                <a:latin typeface="Century Gothic" pitchFamily="34" charset="0"/>
                <a:ea typeface="+mj-ea"/>
                <a:cs typeface="+mj-cs"/>
              </a:rPr>
              <a:t>réalisées</a:t>
            </a:r>
            <a:r>
              <a:rPr lang="es-ES" sz="2800" b="1" dirty="0" smtClean="0">
                <a:solidFill>
                  <a:srgbClr val="002060"/>
                </a:solidFill>
                <a:latin typeface="Century Gothic" pitchFamily="34" charset="0"/>
                <a:ea typeface="+mj-ea"/>
                <a:cs typeface="+mj-cs"/>
              </a:rPr>
              <a:t>. </a:t>
            </a:r>
          </a:p>
          <a:p>
            <a:endParaRPr lang="es-ES" sz="2800" dirty="0" smtClean="0"/>
          </a:p>
          <a:p>
            <a:pPr>
              <a:spcBef>
                <a:spcPct val="0"/>
              </a:spcBef>
            </a:pPr>
            <a:endParaRPr lang="es-ES" sz="2800" b="1" dirty="0" smtClean="0">
              <a:solidFill>
                <a:srgbClr val="002060"/>
              </a:solidFill>
              <a:latin typeface="Century Gothic" pitchFamily="34" charset="0"/>
              <a:ea typeface="+mj-ea"/>
              <a:cs typeface="+mj-cs"/>
            </a:endParaRPr>
          </a:p>
          <a:p>
            <a:pPr>
              <a:spcBef>
                <a:spcPct val="0"/>
              </a:spcBef>
            </a:pPr>
            <a:endParaRPr lang="es-ES" sz="2800" b="1" dirty="0" smtClean="0">
              <a:solidFill>
                <a:srgbClr val="002060"/>
              </a:solidFill>
              <a:latin typeface="Century Gothic" pitchFamily="34" charset="0"/>
              <a:ea typeface="+mj-ea"/>
              <a:cs typeface="+mj-cs"/>
            </a:endParaRPr>
          </a:p>
          <a:p>
            <a:pPr>
              <a:spcBef>
                <a:spcPct val="0"/>
              </a:spcBef>
            </a:pPr>
            <a:endParaRPr lang="es-ES" sz="2800" b="1" dirty="0" smtClean="0">
              <a:solidFill>
                <a:srgbClr val="002060"/>
              </a:solidFill>
              <a:latin typeface="Century Gothic" pitchFamily="34" charset="0"/>
              <a:ea typeface="+mj-ea"/>
              <a:cs typeface="+mj-cs"/>
            </a:endParaRPr>
          </a:p>
        </p:txBody>
      </p:sp>
      <p:sp>
        <p:nvSpPr>
          <p:cNvPr id="5" name="4 Elipse"/>
          <p:cNvSpPr/>
          <p:nvPr/>
        </p:nvSpPr>
        <p:spPr>
          <a:xfrm>
            <a:off x="611560" y="836712"/>
            <a:ext cx="864096" cy="864096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7200" dirty="0" smtClean="0">
                <a:solidFill>
                  <a:schemeClr val="tx1"/>
                </a:solidFill>
              </a:rPr>
              <a:t>2</a:t>
            </a:r>
            <a:endParaRPr lang="es-ES" sz="7200" dirty="0">
              <a:solidFill>
                <a:schemeClr val="tx1"/>
              </a:solidFill>
            </a:endParaRPr>
          </a:p>
        </p:txBody>
      </p:sp>
      <p:pic>
        <p:nvPicPr>
          <p:cNvPr id="7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 flipH="1">
            <a:off x="1835696" y="4221088"/>
            <a:ext cx="1340321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flipH="1">
            <a:off x="251520" y="4149080"/>
            <a:ext cx="1132681" cy="828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2" name="Picture 4" descr="Resultado de imagen de lupa 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331495" y="3637233"/>
            <a:ext cx="2456529" cy="260007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7 Título"/>
          <p:cNvSpPr txBox="1">
            <a:spLocks/>
          </p:cNvSpPr>
          <p:nvPr/>
        </p:nvSpPr>
        <p:spPr>
          <a:xfrm>
            <a:off x="179512" y="3726160"/>
            <a:ext cx="9577064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sz="2600" b="1" dirty="0" smtClean="0">
              <a:solidFill>
                <a:srgbClr val="002060"/>
              </a:solidFill>
              <a:latin typeface="Century Gothic" pitchFamily="34" charset="0"/>
              <a:ea typeface="+mj-ea"/>
              <a:cs typeface="+mj-cs"/>
            </a:endParaRPr>
          </a:p>
          <a:p>
            <a:pPr>
              <a:buFont typeface="Arial" pitchFamily="34" charset="0"/>
              <a:buChar char="•"/>
            </a:pPr>
            <a:r>
              <a:rPr lang="es-ES" sz="2600" b="1" dirty="0" smtClean="0">
                <a:solidFill>
                  <a:srgbClr val="002060"/>
                </a:solidFill>
                <a:latin typeface="Century Gothic" pitchFamily="34" charset="0"/>
                <a:ea typeface="+mj-ea"/>
                <a:cs typeface="+mj-cs"/>
              </a:rPr>
              <a:t> KPMG FAIT UN </a:t>
            </a:r>
            <a:r>
              <a:rPr lang="es-ES" sz="2600" b="1" u="sng" dirty="0" smtClean="0">
                <a:solidFill>
                  <a:srgbClr val="002060"/>
                </a:solidFill>
                <a:latin typeface="Century Gothic" pitchFamily="34" charset="0"/>
                <a:ea typeface="+mj-ea"/>
                <a:cs typeface="+mj-cs"/>
              </a:rPr>
              <a:t>RAPPORT PROVISOIRE</a:t>
            </a:r>
            <a:r>
              <a:rPr lang="es-ES" sz="2600" b="1" dirty="0" smtClean="0">
                <a:solidFill>
                  <a:srgbClr val="002060"/>
                </a:solidFill>
                <a:latin typeface="Century Gothic" pitchFamily="34" charset="0"/>
                <a:ea typeface="+mj-ea"/>
                <a:cs typeface="+mj-cs"/>
              </a:rPr>
              <a:t>.</a:t>
            </a:r>
          </a:p>
          <a:p>
            <a:pPr>
              <a:buFont typeface="Arial" pitchFamily="34" charset="0"/>
              <a:buChar char="•"/>
            </a:pPr>
            <a:endParaRPr lang="es-ES" sz="2600" b="1" dirty="0" smtClean="0">
              <a:solidFill>
                <a:srgbClr val="002060"/>
              </a:solidFill>
              <a:latin typeface="Century Gothic" pitchFamily="34" charset="0"/>
              <a:ea typeface="+mj-ea"/>
              <a:cs typeface="+mj-cs"/>
            </a:endParaRPr>
          </a:p>
          <a:p>
            <a:pPr>
              <a:buFont typeface="Arial" pitchFamily="34" charset="0"/>
              <a:buChar char="•"/>
            </a:pPr>
            <a:r>
              <a:rPr lang="es-ES" sz="2600" b="1" dirty="0" smtClean="0">
                <a:solidFill>
                  <a:srgbClr val="002060"/>
                </a:solidFill>
                <a:latin typeface="Century Gothic" pitchFamily="34" charset="0"/>
                <a:ea typeface="+mj-ea"/>
                <a:cs typeface="+mj-cs"/>
              </a:rPr>
              <a:t> PÉRIODE DE </a:t>
            </a:r>
            <a:r>
              <a:rPr lang="es-ES" sz="2600" b="1" u="sng" dirty="0" smtClean="0">
                <a:solidFill>
                  <a:srgbClr val="002060"/>
                </a:solidFill>
                <a:latin typeface="Century Gothic" pitchFamily="34" charset="0"/>
                <a:ea typeface="+mj-ea"/>
                <a:cs typeface="+mj-cs"/>
              </a:rPr>
              <a:t>10 JOURS POUR LES CORRECTIONS</a:t>
            </a:r>
            <a:r>
              <a:rPr lang="es-ES" sz="2600" b="1" dirty="0" smtClean="0">
                <a:solidFill>
                  <a:srgbClr val="002060"/>
                </a:solidFill>
                <a:latin typeface="Century Gothic" pitchFamily="34" charset="0"/>
                <a:ea typeface="+mj-ea"/>
                <a:cs typeface="+mj-cs"/>
              </a:rPr>
              <a:t>.</a:t>
            </a:r>
          </a:p>
          <a:p>
            <a:pPr>
              <a:buFont typeface="Arial" pitchFamily="34" charset="0"/>
              <a:buChar char="•"/>
            </a:pPr>
            <a:endParaRPr lang="es-ES" sz="2600" b="1" dirty="0" smtClean="0">
              <a:solidFill>
                <a:srgbClr val="002060"/>
              </a:solidFill>
              <a:latin typeface="Century Gothic" pitchFamily="34" charset="0"/>
              <a:ea typeface="+mj-ea"/>
              <a:cs typeface="+mj-cs"/>
            </a:endParaRPr>
          </a:p>
          <a:p>
            <a:pPr>
              <a:buFont typeface="Arial" pitchFamily="34" charset="0"/>
              <a:buChar char="•"/>
            </a:pPr>
            <a:r>
              <a:rPr lang="es-ES" sz="2600" b="1" dirty="0" smtClean="0">
                <a:solidFill>
                  <a:srgbClr val="002060"/>
                </a:solidFill>
                <a:latin typeface="Century Gothic" pitchFamily="34" charset="0"/>
                <a:ea typeface="+mj-ea"/>
                <a:cs typeface="+mj-cs"/>
              </a:rPr>
              <a:t> KPMG FAIT SON </a:t>
            </a:r>
            <a:r>
              <a:rPr lang="es-ES" sz="2600" b="1" u="sng" dirty="0" smtClean="0">
                <a:solidFill>
                  <a:srgbClr val="002060"/>
                </a:solidFill>
                <a:latin typeface="Century Gothic" pitchFamily="34" charset="0"/>
                <a:ea typeface="+mj-ea"/>
                <a:cs typeface="+mj-cs"/>
              </a:rPr>
              <a:t>RAPPORT FINAL.</a:t>
            </a:r>
          </a:p>
          <a:p>
            <a:endParaRPr lang="es-ES" sz="2800" b="1" dirty="0" smtClean="0">
              <a:solidFill>
                <a:srgbClr val="002060"/>
              </a:solidFill>
              <a:latin typeface="Century Gothic" pitchFamily="34" charset="0"/>
              <a:ea typeface="+mj-ea"/>
              <a:cs typeface="+mj-cs"/>
            </a:endParaRPr>
          </a:p>
          <a:p>
            <a:pPr>
              <a:spcBef>
                <a:spcPct val="0"/>
              </a:spcBef>
            </a:pPr>
            <a:endParaRPr lang="es-ES" sz="2800" b="1" dirty="0" smtClean="0">
              <a:solidFill>
                <a:srgbClr val="002060"/>
              </a:solidFill>
              <a:latin typeface="Century Gothic" pitchFamily="34" charset="0"/>
              <a:ea typeface="+mj-ea"/>
              <a:cs typeface="+mj-cs"/>
            </a:endParaRPr>
          </a:p>
          <a:p>
            <a:pPr>
              <a:spcBef>
                <a:spcPct val="0"/>
              </a:spcBef>
            </a:pPr>
            <a:endParaRPr lang="es-ES" sz="2800" b="1" dirty="0" smtClean="0">
              <a:solidFill>
                <a:srgbClr val="002060"/>
              </a:solidFill>
              <a:latin typeface="Century Gothic" pitchFamily="34" charset="0"/>
              <a:ea typeface="+mj-ea"/>
              <a:cs typeface="+mj-cs"/>
            </a:endParaRPr>
          </a:p>
          <a:p>
            <a:pPr>
              <a:spcBef>
                <a:spcPct val="0"/>
              </a:spcBef>
            </a:pPr>
            <a:endParaRPr lang="es-ES" sz="2800" b="1" dirty="0" smtClean="0">
              <a:solidFill>
                <a:srgbClr val="002060"/>
              </a:solidFill>
              <a:latin typeface="Century Gothic" pitchFamily="34" charset="0"/>
              <a:ea typeface="+mj-ea"/>
              <a:cs typeface="+mj-cs"/>
            </a:endParaRPr>
          </a:p>
        </p:txBody>
      </p:sp>
      <p:sp>
        <p:nvSpPr>
          <p:cNvPr id="5" name="4 Elipse"/>
          <p:cNvSpPr/>
          <p:nvPr/>
        </p:nvSpPr>
        <p:spPr>
          <a:xfrm>
            <a:off x="611560" y="836712"/>
            <a:ext cx="864096" cy="864096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7200" dirty="0" smtClean="0">
                <a:solidFill>
                  <a:schemeClr val="tx1"/>
                </a:solidFill>
              </a:rPr>
              <a:t>2</a:t>
            </a:r>
            <a:endParaRPr lang="es-ES" sz="72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50" name="Picture 10" descr="Casa de madera con estantería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27984" y="980728"/>
            <a:ext cx="5040560" cy="5040560"/>
          </a:xfrm>
          <a:prstGeom prst="rect">
            <a:avLst/>
          </a:prstGeom>
          <a:noFill/>
        </p:spPr>
      </p:pic>
      <p:sp>
        <p:nvSpPr>
          <p:cNvPr id="11" name="7 Título"/>
          <p:cNvSpPr txBox="1">
            <a:spLocks/>
          </p:cNvSpPr>
          <p:nvPr/>
        </p:nvSpPr>
        <p:spPr>
          <a:xfrm>
            <a:off x="1115616" y="1628800"/>
            <a:ext cx="3744416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sz="2800" b="1" dirty="0" smtClean="0">
              <a:solidFill>
                <a:srgbClr val="002060"/>
              </a:solidFill>
              <a:latin typeface="Century Gothic" pitchFamily="34" charset="0"/>
              <a:ea typeface="+mj-ea"/>
              <a:cs typeface="+mj-cs"/>
            </a:endParaRPr>
          </a:p>
          <a:p>
            <a:endParaRPr lang="es-ES" sz="2800" b="1" dirty="0" smtClean="0">
              <a:solidFill>
                <a:srgbClr val="002060"/>
              </a:solidFill>
              <a:latin typeface="Century Gothic" pitchFamily="34" charset="0"/>
              <a:ea typeface="+mj-ea"/>
              <a:cs typeface="+mj-cs"/>
            </a:endParaRPr>
          </a:p>
          <a:p>
            <a:endParaRPr lang="es-ES" sz="2800" b="1" dirty="0" smtClean="0">
              <a:solidFill>
                <a:srgbClr val="002060"/>
              </a:solidFill>
              <a:latin typeface="Century Gothic" pitchFamily="34" charset="0"/>
              <a:ea typeface="+mj-ea"/>
              <a:cs typeface="+mj-cs"/>
            </a:endParaRPr>
          </a:p>
          <a:p>
            <a:r>
              <a:rPr lang="es-ES" sz="2800" b="1" dirty="0" smtClean="0">
                <a:solidFill>
                  <a:srgbClr val="002060"/>
                </a:solidFill>
                <a:latin typeface="Century Gothic" pitchFamily="34" charset="0"/>
                <a:ea typeface="+mj-ea"/>
                <a:cs typeface="+mj-cs"/>
              </a:rPr>
              <a:t>Les </a:t>
            </a:r>
            <a:r>
              <a:rPr lang="es-ES" sz="2800" b="1" dirty="0" err="1" smtClean="0">
                <a:solidFill>
                  <a:srgbClr val="002060"/>
                </a:solidFill>
                <a:latin typeface="Century Gothic" pitchFamily="34" charset="0"/>
                <a:ea typeface="+mj-ea"/>
                <a:cs typeface="+mj-cs"/>
              </a:rPr>
              <a:t>échanges</a:t>
            </a:r>
            <a:r>
              <a:rPr lang="es-ES" sz="2800" b="1" dirty="0" smtClean="0">
                <a:solidFill>
                  <a:srgbClr val="002060"/>
                </a:solidFill>
                <a:latin typeface="Century Gothic" pitchFamily="34" charset="0"/>
                <a:ea typeface="+mj-ea"/>
                <a:cs typeface="+mj-cs"/>
              </a:rPr>
              <a:t> </a:t>
            </a:r>
            <a:r>
              <a:rPr lang="es-ES" sz="2800" b="1" dirty="0" err="1" smtClean="0">
                <a:solidFill>
                  <a:srgbClr val="002060"/>
                </a:solidFill>
                <a:latin typeface="Century Gothic" pitchFamily="34" charset="0"/>
                <a:ea typeface="+mj-ea"/>
                <a:cs typeface="+mj-cs"/>
              </a:rPr>
              <a:t>avec</a:t>
            </a:r>
            <a:r>
              <a:rPr lang="es-ES" sz="2800" b="1" dirty="0" smtClean="0">
                <a:solidFill>
                  <a:srgbClr val="002060"/>
                </a:solidFill>
                <a:latin typeface="Century Gothic" pitchFamily="34" charset="0"/>
                <a:ea typeface="+mj-ea"/>
                <a:cs typeface="+mj-cs"/>
              </a:rPr>
              <a:t> KPMG </a:t>
            </a:r>
            <a:r>
              <a:rPr lang="es-ES" sz="2800" b="1" dirty="0" err="1" smtClean="0">
                <a:solidFill>
                  <a:srgbClr val="002060"/>
                </a:solidFill>
                <a:latin typeface="Century Gothic" pitchFamily="34" charset="0"/>
                <a:ea typeface="+mj-ea"/>
                <a:cs typeface="+mj-cs"/>
              </a:rPr>
              <a:t>toujours</a:t>
            </a:r>
            <a:r>
              <a:rPr lang="es-ES" sz="2800" b="1" dirty="0" smtClean="0">
                <a:solidFill>
                  <a:srgbClr val="002060"/>
                </a:solidFill>
                <a:latin typeface="Century Gothic" pitchFamily="34" charset="0"/>
                <a:ea typeface="+mj-ea"/>
                <a:cs typeface="+mj-cs"/>
              </a:rPr>
              <a:t> </a:t>
            </a:r>
            <a:r>
              <a:rPr lang="es-ES" sz="2800" b="1" dirty="0" smtClean="0">
                <a:solidFill>
                  <a:srgbClr val="002060"/>
                </a:solidFill>
                <a:latin typeface="Century Gothic" pitchFamily="34" charset="0"/>
                <a:ea typeface="+mj-ea"/>
                <a:cs typeface="+mj-cs"/>
              </a:rPr>
              <a:t>par le </a:t>
            </a:r>
            <a:r>
              <a:rPr lang="es-ES" sz="2800" b="1" dirty="0" err="1" smtClean="0">
                <a:solidFill>
                  <a:srgbClr val="002060"/>
                </a:solidFill>
                <a:latin typeface="Century Gothic" pitchFamily="34" charset="0"/>
                <a:ea typeface="+mj-ea"/>
                <a:cs typeface="+mj-cs"/>
              </a:rPr>
              <a:t>biais</a:t>
            </a:r>
            <a:r>
              <a:rPr lang="es-ES" sz="2800" b="1" dirty="0" smtClean="0">
                <a:solidFill>
                  <a:srgbClr val="002060"/>
                </a:solidFill>
                <a:latin typeface="Century Gothic" pitchFamily="34" charset="0"/>
                <a:ea typeface="+mj-ea"/>
                <a:cs typeface="+mj-cs"/>
              </a:rPr>
              <a:t> de la </a:t>
            </a:r>
            <a:r>
              <a:rPr lang="es-ES" sz="2800" b="1" dirty="0" err="1" smtClean="0">
                <a:solidFill>
                  <a:srgbClr val="002060"/>
                </a:solidFill>
                <a:latin typeface="Century Gothic" pitchFamily="34" charset="0"/>
                <a:ea typeface="+mj-ea"/>
                <a:cs typeface="+mj-cs"/>
              </a:rPr>
              <a:t>plataforme</a:t>
            </a:r>
            <a:r>
              <a:rPr lang="es-ES" sz="2800" b="1" dirty="0" smtClean="0">
                <a:solidFill>
                  <a:srgbClr val="002060"/>
                </a:solidFill>
                <a:latin typeface="Century Gothic" pitchFamily="34" charset="0"/>
                <a:ea typeface="+mj-ea"/>
                <a:cs typeface="+mj-cs"/>
              </a:rPr>
              <a:t> SIGEFA </a:t>
            </a:r>
            <a:r>
              <a:rPr lang="es-ES" sz="2800" b="1" dirty="0" err="1" smtClean="0">
                <a:solidFill>
                  <a:srgbClr val="002060"/>
                </a:solidFill>
                <a:latin typeface="Century Gothic" pitchFamily="34" charset="0"/>
                <a:ea typeface="+mj-ea"/>
                <a:cs typeface="+mj-cs"/>
              </a:rPr>
              <a:t>dans</a:t>
            </a:r>
            <a:r>
              <a:rPr lang="es-ES" sz="2800" b="1" dirty="0" smtClean="0">
                <a:solidFill>
                  <a:srgbClr val="002060"/>
                </a:solidFill>
                <a:latin typeface="Century Gothic" pitchFamily="34" charset="0"/>
                <a:ea typeface="+mj-ea"/>
                <a:cs typeface="+mj-cs"/>
              </a:rPr>
              <a:t> le module des NOTIFICATIONS.</a:t>
            </a:r>
          </a:p>
          <a:p>
            <a:pPr>
              <a:spcBef>
                <a:spcPct val="0"/>
              </a:spcBef>
            </a:pPr>
            <a:endParaRPr lang="es-ES" sz="2800" b="1" dirty="0" smtClean="0">
              <a:solidFill>
                <a:srgbClr val="002060"/>
              </a:solidFill>
              <a:latin typeface="Century Gothic" pitchFamily="34" charset="0"/>
              <a:ea typeface="+mj-ea"/>
              <a:cs typeface="+mj-cs"/>
            </a:endParaRPr>
          </a:p>
          <a:p>
            <a:pPr>
              <a:spcBef>
                <a:spcPct val="0"/>
              </a:spcBef>
            </a:pPr>
            <a:endParaRPr lang="es-ES" sz="2800" b="1" dirty="0" smtClean="0">
              <a:solidFill>
                <a:srgbClr val="002060"/>
              </a:solidFill>
              <a:latin typeface="Century Gothic" pitchFamily="34" charset="0"/>
              <a:ea typeface="+mj-ea"/>
              <a:cs typeface="+mj-cs"/>
            </a:endParaRPr>
          </a:p>
          <a:p>
            <a:pPr>
              <a:spcBef>
                <a:spcPct val="0"/>
              </a:spcBef>
            </a:pPr>
            <a:endParaRPr lang="es-ES" sz="2800" b="1" dirty="0" smtClean="0">
              <a:solidFill>
                <a:srgbClr val="002060"/>
              </a:solidFill>
              <a:latin typeface="Century Gothic" pitchFamily="34" charset="0"/>
              <a:ea typeface="+mj-ea"/>
              <a:cs typeface="+mj-cs"/>
            </a:endParaRPr>
          </a:p>
        </p:txBody>
      </p:sp>
      <p:sp>
        <p:nvSpPr>
          <p:cNvPr id="5" name="4 Elipse"/>
          <p:cNvSpPr/>
          <p:nvPr/>
        </p:nvSpPr>
        <p:spPr>
          <a:xfrm>
            <a:off x="251520" y="764704"/>
            <a:ext cx="864096" cy="864096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7200" dirty="0" smtClean="0">
                <a:solidFill>
                  <a:schemeClr val="tx1"/>
                </a:solidFill>
              </a:rPr>
              <a:t>2</a:t>
            </a:r>
            <a:endParaRPr lang="es-ES" sz="7200" dirty="0">
              <a:solidFill>
                <a:schemeClr val="tx1"/>
              </a:solidFill>
            </a:endParaRPr>
          </a:p>
        </p:txBody>
      </p:sp>
      <p:pic>
        <p:nvPicPr>
          <p:cNvPr id="6656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80312" y="3717032"/>
            <a:ext cx="851580" cy="6709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7 Título"/>
          <p:cNvSpPr txBox="1">
            <a:spLocks/>
          </p:cNvSpPr>
          <p:nvPr/>
        </p:nvSpPr>
        <p:spPr>
          <a:xfrm>
            <a:off x="1043608" y="4149080"/>
            <a:ext cx="3600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sz="2800" b="1" dirty="0" smtClean="0">
              <a:solidFill>
                <a:srgbClr val="002060"/>
              </a:solidFill>
              <a:latin typeface="Century Gothic" pitchFamily="34" charset="0"/>
              <a:ea typeface="+mj-ea"/>
              <a:cs typeface="+mj-cs"/>
            </a:endParaRPr>
          </a:p>
          <a:p>
            <a:endParaRPr lang="es-ES" sz="2800" b="1" dirty="0" smtClean="0">
              <a:solidFill>
                <a:srgbClr val="002060"/>
              </a:solidFill>
              <a:latin typeface="Century Gothic" pitchFamily="34" charset="0"/>
              <a:ea typeface="+mj-ea"/>
              <a:cs typeface="+mj-cs"/>
            </a:endParaRPr>
          </a:p>
          <a:p>
            <a:endParaRPr lang="es-ES" sz="2800" b="1" dirty="0" smtClean="0">
              <a:solidFill>
                <a:srgbClr val="002060"/>
              </a:solidFill>
              <a:latin typeface="Century Gothic" pitchFamily="34" charset="0"/>
              <a:ea typeface="+mj-ea"/>
              <a:cs typeface="+mj-cs"/>
            </a:endParaRPr>
          </a:p>
          <a:p>
            <a:r>
              <a:rPr lang="es-ES" sz="2800" b="1" dirty="0" smtClean="0">
                <a:solidFill>
                  <a:srgbClr val="002060"/>
                </a:solidFill>
                <a:latin typeface="Century Gothic" pitchFamily="34" charset="0"/>
                <a:ea typeface="+mj-ea"/>
                <a:cs typeface="+mj-cs"/>
              </a:rPr>
              <a:t>La </a:t>
            </a:r>
            <a:r>
              <a:rPr lang="es-ES" sz="2800" b="1" dirty="0" err="1" smtClean="0">
                <a:solidFill>
                  <a:srgbClr val="002060"/>
                </a:solidFill>
                <a:latin typeface="Century Gothic" pitchFamily="34" charset="0"/>
                <a:ea typeface="+mj-ea"/>
                <a:cs typeface="+mj-cs"/>
              </a:rPr>
              <a:t>documentation</a:t>
            </a:r>
            <a:r>
              <a:rPr lang="es-ES" sz="2800" b="1" dirty="0" smtClean="0">
                <a:solidFill>
                  <a:srgbClr val="002060"/>
                </a:solidFill>
                <a:latin typeface="Century Gothic" pitchFamily="34" charset="0"/>
                <a:ea typeface="+mj-ea"/>
                <a:cs typeface="+mj-cs"/>
              </a:rPr>
              <a:t> </a:t>
            </a:r>
            <a:r>
              <a:rPr lang="es-ES" sz="2800" b="1" dirty="0" err="1" smtClean="0">
                <a:solidFill>
                  <a:srgbClr val="002060"/>
                </a:solidFill>
                <a:latin typeface="Century Gothic" pitchFamily="34" charset="0"/>
                <a:ea typeface="+mj-ea"/>
                <a:cs typeface="+mj-cs"/>
              </a:rPr>
              <a:t>doit</a:t>
            </a:r>
            <a:r>
              <a:rPr lang="es-ES" sz="2800" b="1" dirty="0" smtClean="0">
                <a:solidFill>
                  <a:srgbClr val="002060"/>
                </a:solidFill>
                <a:latin typeface="Century Gothic" pitchFamily="34" charset="0"/>
                <a:ea typeface="+mj-ea"/>
                <a:cs typeface="+mj-cs"/>
              </a:rPr>
              <a:t> </a:t>
            </a:r>
            <a:r>
              <a:rPr lang="es-ES" sz="2800" b="1" dirty="0" err="1" smtClean="0">
                <a:solidFill>
                  <a:srgbClr val="002060"/>
                </a:solidFill>
                <a:latin typeface="Century Gothic" pitchFamily="34" charset="0"/>
                <a:ea typeface="+mj-ea"/>
                <a:cs typeface="+mj-cs"/>
              </a:rPr>
              <a:t>être</a:t>
            </a:r>
            <a:r>
              <a:rPr lang="es-ES" sz="2800" b="1" dirty="0" smtClean="0">
                <a:solidFill>
                  <a:srgbClr val="002060"/>
                </a:solidFill>
                <a:latin typeface="Century Gothic" pitchFamily="34" charset="0"/>
                <a:ea typeface="+mj-ea"/>
                <a:cs typeface="+mj-cs"/>
              </a:rPr>
              <a:t> </a:t>
            </a:r>
            <a:r>
              <a:rPr lang="es-ES" sz="2800" b="1" dirty="0" err="1" smtClean="0">
                <a:solidFill>
                  <a:srgbClr val="002060"/>
                </a:solidFill>
                <a:latin typeface="Century Gothic" pitchFamily="34" charset="0"/>
                <a:ea typeface="+mj-ea"/>
                <a:cs typeface="+mj-cs"/>
              </a:rPr>
              <a:t>téléchargé</a:t>
            </a:r>
            <a:r>
              <a:rPr lang="es-ES" sz="2800" b="1" dirty="0" smtClean="0">
                <a:solidFill>
                  <a:srgbClr val="002060"/>
                </a:solidFill>
                <a:latin typeface="Century Gothic" pitchFamily="34" charset="0"/>
                <a:ea typeface="+mj-ea"/>
                <a:cs typeface="+mj-cs"/>
              </a:rPr>
              <a:t> </a:t>
            </a:r>
            <a:r>
              <a:rPr lang="es-ES" sz="2800" b="1" dirty="0" err="1" smtClean="0">
                <a:solidFill>
                  <a:srgbClr val="002060"/>
                </a:solidFill>
                <a:latin typeface="Century Gothic" pitchFamily="34" charset="0"/>
                <a:ea typeface="+mj-ea"/>
                <a:cs typeface="+mj-cs"/>
              </a:rPr>
              <a:t>dans</a:t>
            </a:r>
            <a:r>
              <a:rPr lang="es-ES" sz="2800" b="1" dirty="0" smtClean="0">
                <a:solidFill>
                  <a:srgbClr val="002060"/>
                </a:solidFill>
                <a:latin typeface="Century Gothic" pitchFamily="34" charset="0"/>
                <a:ea typeface="+mj-ea"/>
                <a:cs typeface="+mj-cs"/>
              </a:rPr>
              <a:t> SIGEFA.</a:t>
            </a:r>
          </a:p>
          <a:p>
            <a:pPr>
              <a:spcBef>
                <a:spcPct val="0"/>
              </a:spcBef>
            </a:pPr>
            <a:endParaRPr lang="es-ES" sz="2800" b="1" dirty="0" smtClean="0">
              <a:solidFill>
                <a:srgbClr val="002060"/>
              </a:solidFill>
              <a:latin typeface="Century Gothic" pitchFamily="34" charset="0"/>
              <a:ea typeface="+mj-ea"/>
              <a:cs typeface="+mj-cs"/>
            </a:endParaRPr>
          </a:p>
          <a:p>
            <a:pPr>
              <a:spcBef>
                <a:spcPct val="0"/>
              </a:spcBef>
            </a:pPr>
            <a:endParaRPr lang="es-ES" sz="2800" b="1" dirty="0" smtClean="0">
              <a:solidFill>
                <a:srgbClr val="002060"/>
              </a:solidFill>
              <a:latin typeface="Century Gothic" pitchFamily="34" charset="0"/>
              <a:ea typeface="+mj-ea"/>
              <a:cs typeface="+mj-cs"/>
            </a:endParaRPr>
          </a:p>
          <a:p>
            <a:pPr>
              <a:spcBef>
                <a:spcPct val="0"/>
              </a:spcBef>
            </a:pPr>
            <a:endParaRPr lang="es-ES" sz="2800" b="1" dirty="0" smtClean="0">
              <a:solidFill>
                <a:srgbClr val="002060"/>
              </a:solidFill>
              <a:latin typeface="Century Gothic" pitchFamily="34" charset="0"/>
              <a:ea typeface="+mj-ea"/>
              <a:cs typeface="+mj-cs"/>
            </a:endParaRPr>
          </a:p>
        </p:txBody>
      </p:sp>
      <p:pic>
        <p:nvPicPr>
          <p:cNvPr id="9" name="Picture 4" descr="Resultado de imagen de lupa 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236296" y="3356992"/>
            <a:ext cx="2456529" cy="260007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title"/>
          </p:nvPr>
        </p:nvSpPr>
        <p:spPr>
          <a:xfrm>
            <a:off x="-1116632" y="980728"/>
            <a:ext cx="8435280" cy="1143000"/>
          </a:xfrm>
        </p:spPr>
        <p:txBody>
          <a:bodyPr/>
          <a:lstStyle/>
          <a:p>
            <a:r>
              <a:rPr lang="es-ES" dirty="0" smtClean="0"/>
              <a:t/>
            </a:r>
            <a:br>
              <a:rPr lang="es-ES" dirty="0" smtClean="0"/>
            </a:br>
            <a:endParaRPr lang="es-ES" dirty="0"/>
          </a:p>
        </p:txBody>
      </p:sp>
      <p:sp>
        <p:nvSpPr>
          <p:cNvPr id="9" name="8 Rectángulo"/>
          <p:cNvSpPr/>
          <p:nvPr/>
        </p:nvSpPr>
        <p:spPr>
          <a:xfrm>
            <a:off x="2286000" y="2967335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s-ES" dirty="0" smtClean="0"/>
              <a:t>DECLARACIONES INDIVIDUALES</a:t>
            </a:r>
            <a:br>
              <a:rPr lang="es-ES" dirty="0" smtClean="0"/>
            </a:br>
            <a:r>
              <a:rPr lang="es-ES" dirty="0" smtClean="0"/>
              <a:t/>
            </a:r>
            <a:br>
              <a:rPr lang="es-ES" dirty="0" smtClean="0"/>
            </a:br>
            <a:r>
              <a:rPr lang="es-ES" dirty="0" smtClean="0"/>
              <a:t>(TODAS LAS ENTIDADES)</a:t>
            </a:r>
            <a:endParaRPr lang="es-ES" dirty="0"/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1633760"/>
            <a:ext cx="5443513" cy="4027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7 Título"/>
          <p:cNvSpPr txBox="1">
            <a:spLocks/>
          </p:cNvSpPr>
          <p:nvPr/>
        </p:nvSpPr>
        <p:spPr>
          <a:xfrm>
            <a:off x="6516216" y="2996952"/>
            <a:ext cx="3456384" cy="9269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2800" b="1" dirty="0" smtClean="0">
                <a:solidFill>
                  <a:srgbClr val="002060"/>
                </a:solidFill>
                <a:latin typeface="Century Gothic" pitchFamily="34" charset="0"/>
                <a:ea typeface="+mj-ea"/>
                <a:cs typeface="+mj-cs"/>
              </a:rPr>
              <a:t>CHEF DE FILE</a:t>
            </a:r>
            <a:endParaRPr kumimoji="0" lang="es-ES" sz="2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 Gothic" pitchFamily="34" charset="0"/>
              <a:ea typeface="+mj-ea"/>
              <a:cs typeface="+mj-cs"/>
            </a:endParaRPr>
          </a:p>
        </p:txBody>
      </p:sp>
      <p:sp>
        <p:nvSpPr>
          <p:cNvPr id="8" name="7 Elipse"/>
          <p:cNvSpPr/>
          <p:nvPr/>
        </p:nvSpPr>
        <p:spPr>
          <a:xfrm>
            <a:off x="611560" y="836712"/>
            <a:ext cx="864096" cy="864096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7200" dirty="0" smtClean="0">
                <a:solidFill>
                  <a:schemeClr val="tx1"/>
                </a:solidFill>
              </a:rPr>
              <a:t>3</a:t>
            </a:r>
            <a:endParaRPr lang="es-ES" sz="7200" dirty="0">
              <a:solidFill>
                <a:schemeClr val="tx1"/>
              </a:solidFill>
            </a:endParaRPr>
          </a:p>
        </p:txBody>
      </p:sp>
      <p:sp>
        <p:nvSpPr>
          <p:cNvPr id="14" name="7 Título"/>
          <p:cNvSpPr txBox="1">
            <a:spLocks/>
          </p:cNvSpPr>
          <p:nvPr/>
        </p:nvSpPr>
        <p:spPr>
          <a:xfrm>
            <a:off x="2123728" y="3356992"/>
            <a:ext cx="3600400" cy="9269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2800" b="1" noProof="0" dirty="0" err="1" smtClean="0">
                <a:solidFill>
                  <a:srgbClr val="002060"/>
                </a:solidFill>
                <a:latin typeface="Century Gothic" pitchFamily="34" charset="0"/>
                <a:ea typeface="+mj-ea"/>
                <a:cs typeface="+mj-cs"/>
              </a:rPr>
              <a:t>Déclaration</a:t>
            </a:r>
            <a:r>
              <a:rPr lang="es-ES" sz="2800" b="1" noProof="0" dirty="0" smtClean="0">
                <a:solidFill>
                  <a:srgbClr val="002060"/>
                </a:solidFill>
                <a:latin typeface="Century Gothic" pitchFamily="34" charset="0"/>
                <a:ea typeface="+mj-ea"/>
                <a:cs typeface="+mj-cs"/>
              </a:rPr>
              <a:t> de </a:t>
            </a:r>
            <a:r>
              <a:rPr lang="es-ES" sz="2800" b="1" noProof="0" dirty="0" err="1" smtClean="0">
                <a:solidFill>
                  <a:srgbClr val="002060"/>
                </a:solidFill>
                <a:latin typeface="Century Gothic" pitchFamily="34" charset="0"/>
                <a:ea typeface="+mj-ea"/>
                <a:cs typeface="+mj-cs"/>
              </a:rPr>
              <a:t>dépenses</a:t>
            </a:r>
            <a:r>
              <a:rPr lang="es-ES" sz="2800" b="1" noProof="0" dirty="0" smtClean="0">
                <a:solidFill>
                  <a:srgbClr val="002060"/>
                </a:solidFill>
                <a:latin typeface="Century Gothic" pitchFamily="34" charset="0"/>
                <a:ea typeface="+mj-ea"/>
                <a:cs typeface="+mj-cs"/>
              </a:rPr>
              <a:t> et de </a:t>
            </a:r>
            <a:r>
              <a:rPr lang="es-ES" sz="2800" b="1" noProof="0" dirty="0" err="1" smtClean="0">
                <a:solidFill>
                  <a:srgbClr val="002060"/>
                </a:solidFill>
                <a:latin typeface="Century Gothic" pitchFamily="34" charset="0"/>
                <a:ea typeface="+mj-ea"/>
                <a:cs typeface="+mj-cs"/>
              </a:rPr>
              <a:t>financement</a:t>
            </a:r>
            <a:r>
              <a:rPr lang="es-ES" sz="2800" b="1" noProof="0" dirty="0" smtClean="0">
                <a:solidFill>
                  <a:srgbClr val="002060"/>
                </a:solidFill>
                <a:latin typeface="Century Gothic" pitchFamily="34" charset="0"/>
                <a:ea typeface="+mj-ea"/>
                <a:cs typeface="+mj-cs"/>
              </a:rPr>
              <a:t> de </a:t>
            </a:r>
            <a:r>
              <a:rPr lang="es-ES" sz="2800" b="1" noProof="0" dirty="0" err="1" smtClean="0">
                <a:solidFill>
                  <a:srgbClr val="002060"/>
                </a:solidFill>
                <a:latin typeface="Century Gothic" pitchFamily="34" charset="0"/>
                <a:ea typeface="+mj-ea"/>
                <a:cs typeface="+mj-cs"/>
              </a:rPr>
              <a:t>l’OPÉRATION</a:t>
            </a:r>
            <a:r>
              <a:rPr kumimoji="0" lang="es-E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itchFamily="34" charset="0"/>
                <a:ea typeface="+mj-ea"/>
                <a:cs typeface="+mj-cs"/>
              </a:rPr>
              <a:t/>
            </a:r>
            <a:br>
              <a:rPr kumimoji="0" lang="es-E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itchFamily="34" charset="0"/>
                <a:ea typeface="+mj-ea"/>
                <a:cs typeface="+mj-cs"/>
              </a:rPr>
            </a:br>
            <a:endParaRPr kumimoji="0" lang="es-ES" sz="2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 Gothic" pitchFamily="34" charset="0"/>
              <a:ea typeface="+mj-ea"/>
              <a:cs typeface="+mj-cs"/>
            </a:endParaRP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80112" y="4797152"/>
            <a:ext cx="1206104" cy="720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12 Elipse"/>
          <p:cNvSpPr/>
          <p:nvPr/>
        </p:nvSpPr>
        <p:spPr>
          <a:xfrm flipH="1" flipV="1">
            <a:off x="5292080" y="4509120"/>
            <a:ext cx="288032" cy="288032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72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7 Título"/>
          <p:cNvSpPr txBox="1">
            <a:spLocks/>
          </p:cNvSpPr>
          <p:nvPr/>
        </p:nvSpPr>
        <p:spPr>
          <a:xfrm>
            <a:off x="179512" y="3726160"/>
            <a:ext cx="8820472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endParaRPr lang="es-ES" sz="2800" b="1" dirty="0" smtClean="0">
              <a:solidFill>
                <a:srgbClr val="002060"/>
              </a:solidFill>
              <a:latin typeface="Century Gothic" pitchFamily="34" charset="0"/>
              <a:ea typeface="+mj-ea"/>
              <a:cs typeface="+mj-cs"/>
            </a:endParaRPr>
          </a:p>
          <a:p>
            <a:pPr>
              <a:spcBef>
                <a:spcPct val="0"/>
              </a:spcBef>
            </a:pPr>
            <a:endParaRPr lang="es-ES" sz="2800" b="1" dirty="0" smtClean="0">
              <a:solidFill>
                <a:srgbClr val="002060"/>
              </a:solidFill>
              <a:latin typeface="Century Gothic" pitchFamily="34" charset="0"/>
              <a:ea typeface="+mj-ea"/>
              <a:cs typeface="+mj-cs"/>
            </a:endParaRPr>
          </a:p>
          <a:p>
            <a:pPr>
              <a:spcBef>
                <a:spcPct val="0"/>
              </a:spcBef>
            </a:pPr>
            <a:endParaRPr lang="es-ES" sz="2800" b="1" dirty="0" smtClean="0">
              <a:solidFill>
                <a:srgbClr val="002060"/>
              </a:solidFill>
              <a:latin typeface="Century Gothic" pitchFamily="34" charset="0"/>
              <a:ea typeface="+mj-ea"/>
              <a:cs typeface="+mj-cs"/>
            </a:endParaRPr>
          </a:p>
          <a:p>
            <a:pPr>
              <a:spcBef>
                <a:spcPct val="0"/>
              </a:spcBef>
            </a:pPr>
            <a:endParaRPr lang="es-ES" sz="2800" b="1" dirty="0" smtClean="0">
              <a:solidFill>
                <a:srgbClr val="002060"/>
              </a:solidFill>
              <a:latin typeface="Century Gothic" pitchFamily="34" charset="0"/>
              <a:ea typeface="+mj-ea"/>
              <a:cs typeface="+mj-cs"/>
            </a:endParaRPr>
          </a:p>
        </p:txBody>
      </p:sp>
      <p:sp>
        <p:nvSpPr>
          <p:cNvPr id="6" name="5 Elipse"/>
          <p:cNvSpPr/>
          <p:nvPr/>
        </p:nvSpPr>
        <p:spPr>
          <a:xfrm>
            <a:off x="611560" y="836712"/>
            <a:ext cx="864096" cy="864096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7200" dirty="0" smtClean="0">
                <a:solidFill>
                  <a:schemeClr val="tx1"/>
                </a:solidFill>
              </a:rPr>
              <a:t>3</a:t>
            </a:r>
            <a:endParaRPr lang="es-ES" sz="7200" dirty="0">
              <a:solidFill>
                <a:schemeClr val="tx1"/>
              </a:solidFill>
            </a:endParaRPr>
          </a:p>
        </p:txBody>
      </p:sp>
      <p:sp>
        <p:nvSpPr>
          <p:cNvPr id="7" name="6 Rectángulo"/>
          <p:cNvSpPr/>
          <p:nvPr/>
        </p:nvSpPr>
        <p:spPr>
          <a:xfrm>
            <a:off x="251520" y="2348880"/>
            <a:ext cx="4104456" cy="43704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fr-FR" sz="2400" b="1" dirty="0" smtClean="0">
                <a:solidFill>
                  <a:srgbClr val="002060"/>
                </a:solidFill>
                <a:latin typeface="Century Gothic" pitchFamily="34" charset="0"/>
                <a:ea typeface="+mj-ea"/>
                <a:cs typeface="+mj-cs"/>
              </a:rPr>
              <a:t>Recueille</a:t>
            </a:r>
            <a:r>
              <a:rPr lang="es-ES" sz="2400" b="1" dirty="0" smtClean="0">
                <a:solidFill>
                  <a:srgbClr val="002060"/>
                </a:solidFill>
                <a:latin typeface="Century Gothic" pitchFamily="34" charset="0"/>
                <a:ea typeface="+mj-ea"/>
                <a:cs typeface="+mj-cs"/>
              </a:rPr>
              <a:t> (consolide) les </a:t>
            </a:r>
            <a:r>
              <a:rPr lang="es-ES" sz="2400" b="1" dirty="0" err="1" smtClean="0">
                <a:solidFill>
                  <a:srgbClr val="002060"/>
                </a:solidFill>
                <a:latin typeface="Century Gothic" pitchFamily="34" charset="0"/>
                <a:ea typeface="+mj-ea"/>
                <a:cs typeface="+mj-cs"/>
              </a:rPr>
              <a:t>données</a:t>
            </a:r>
            <a:r>
              <a:rPr lang="es-ES" sz="2400" b="1" dirty="0" smtClean="0">
                <a:solidFill>
                  <a:srgbClr val="002060"/>
                </a:solidFill>
                <a:latin typeface="Century Gothic" pitchFamily="34" charset="0"/>
                <a:ea typeface="+mj-ea"/>
                <a:cs typeface="+mj-cs"/>
              </a:rPr>
              <a:t> </a:t>
            </a:r>
            <a:r>
              <a:rPr lang="es-ES" sz="2400" b="1" dirty="0" err="1" smtClean="0">
                <a:solidFill>
                  <a:srgbClr val="002060"/>
                </a:solidFill>
                <a:latin typeface="Century Gothic" pitchFamily="34" charset="0"/>
                <a:ea typeface="+mj-ea"/>
                <a:cs typeface="+mj-cs"/>
              </a:rPr>
              <a:t>financiers</a:t>
            </a:r>
            <a:r>
              <a:rPr lang="es-ES" sz="2400" b="1" dirty="0" smtClean="0">
                <a:solidFill>
                  <a:srgbClr val="002060"/>
                </a:solidFill>
                <a:latin typeface="Century Gothic" pitchFamily="34" charset="0"/>
                <a:ea typeface="+mj-ea"/>
                <a:cs typeface="+mj-cs"/>
              </a:rPr>
              <a:t> et </a:t>
            </a:r>
            <a:r>
              <a:rPr lang="es-ES" sz="2400" b="1" dirty="0" err="1" smtClean="0">
                <a:solidFill>
                  <a:srgbClr val="002060"/>
                </a:solidFill>
                <a:latin typeface="Century Gothic" pitchFamily="34" charset="0"/>
                <a:ea typeface="+mj-ea"/>
                <a:cs typeface="+mj-cs"/>
              </a:rPr>
              <a:t>rempli</a:t>
            </a:r>
            <a:r>
              <a:rPr lang="es-ES" sz="2400" b="1" dirty="0" smtClean="0">
                <a:solidFill>
                  <a:srgbClr val="002060"/>
                </a:solidFill>
                <a:latin typeface="Century Gothic" pitchFamily="34" charset="0"/>
                <a:ea typeface="+mj-ea"/>
                <a:cs typeface="+mj-cs"/>
              </a:rPr>
              <a:t> le </a:t>
            </a:r>
            <a:r>
              <a:rPr lang="es-ES" sz="2400" b="1" dirty="0" err="1" smtClean="0">
                <a:solidFill>
                  <a:srgbClr val="002060"/>
                </a:solidFill>
                <a:latin typeface="Century Gothic" pitchFamily="34" charset="0"/>
                <a:ea typeface="+mj-ea"/>
                <a:cs typeface="+mj-cs"/>
              </a:rPr>
              <a:t>rapport</a:t>
            </a:r>
            <a:r>
              <a:rPr lang="es-ES" sz="2400" b="1" dirty="0" smtClean="0">
                <a:solidFill>
                  <a:srgbClr val="002060"/>
                </a:solidFill>
                <a:latin typeface="Century Gothic" pitchFamily="34" charset="0"/>
                <a:ea typeface="+mj-ea"/>
                <a:cs typeface="+mj-cs"/>
              </a:rPr>
              <a:t> </a:t>
            </a:r>
            <a:r>
              <a:rPr lang="es-ES" sz="2400" b="1" dirty="0" err="1" smtClean="0">
                <a:solidFill>
                  <a:srgbClr val="002060"/>
                </a:solidFill>
                <a:latin typeface="Century Gothic" pitchFamily="34" charset="0"/>
                <a:ea typeface="+mj-ea"/>
                <a:cs typeface="+mj-cs"/>
              </a:rPr>
              <a:t>d’execution</a:t>
            </a:r>
            <a:r>
              <a:rPr lang="es-ES" sz="2400" b="1" dirty="0" smtClean="0">
                <a:solidFill>
                  <a:srgbClr val="002060"/>
                </a:solidFill>
                <a:latin typeface="Century Gothic" pitchFamily="34" charset="0"/>
                <a:ea typeface="+mj-ea"/>
                <a:cs typeface="+mj-cs"/>
              </a:rPr>
              <a:t> (</a:t>
            </a:r>
            <a:r>
              <a:rPr lang="es-ES" sz="2400" b="1" dirty="0" err="1" smtClean="0">
                <a:solidFill>
                  <a:srgbClr val="002060"/>
                </a:solidFill>
                <a:latin typeface="Century Gothic" pitchFamily="34" charset="0"/>
                <a:ea typeface="+mj-ea"/>
                <a:cs typeface="+mj-cs"/>
              </a:rPr>
              <a:t>actions</a:t>
            </a:r>
            <a:r>
              <a:rPr lang="es-ES" sz="2400" b="1" dirty="0" smtClean="0">
                <a:solidFill>
                  <a:srgbClr val="002060"/>
                </a:solidFill>
                <a:latin typeface="Century Gothic" pitchFamily="34" charset="0"/>
                <a:ea typeface="+mj-ea"/>
                <a:cs typeface="+mj-cs"/>
              </a:rPr>
              <a:t>, </a:t>
            </a:r>
            <a:r>
              <a:rPr lang="es-ES" sz="2400" b="1" dirty="0" err="1" smtClean="0">
                <a:solidFill>
                  <a:srgbClr val="002060"/>
                </a:solidFill>
                <a:latin typeface="Century Gothic" pitchFamily="34" charset="0"/>
                <a:ea typeface="+mj-ea"/>
                <a:cs typeface="+mj-cs"/>
              </a:rPr>
              <a:t>livrables</a:t>
            </a:r>
            <a:r>
              <a:rPr lang="es-ES" sz="2400" b="1" dirty="0" smtClean="0">
                <a:solidFill>
                  <a:srgbClr val="002060"/>
                </a:solidFill>
                <a:latin typeface="Century Gothic" pitchFamily="34" charset="0"/>
                <a:ea typeface="+mj-ea"/>
                <a:cs typeface="+mj-cs"/>
              </a:rPr>
              <a:t>, </a:t>
            </a:r>
            <a:r>
              <a:rPr lang="es-ES" sz="2400" b="1" dirty="0" err="1" smtClean="0">
                <a:solidFill>
                  <a:srgbClr val="002060"/>
                </a:solidFill>
                <a:latin typeface="Century Gothic" pitchFamily="34" charset="0"/>
                <a:ea typeface="+mj-ea"/>
                <a:cs typeface="+mj-cs"/>
              </a:rPr>
              <a:t>indicateurs</a:t>
            </a:r>
            <a:r>
              <a:rPr lang="es-ES" sz="2400" b="1" dirty="0" smtClean="0">
                <a:solidFill>
                  <a:srgbClr val="002060"/>
                </a:solidFill>
                <a:latin typeface="Century Gothic" pitchFamily="34" charset="0"/>
                <a:ea typeface="+mj-ea"/>
                <a:cs typeface="+mj-cs"/>
              </a:rPr>
              <a:t>, etc.).</a:t>
            </a:r>
          </a:p>
          <a:p>
            <a:pPr marL="457200" indent="-457200">
              <a:buFont typeface="+mj-lt"/>
              <a:buAutoNum type="arabicPeriod"/>
            </a:pPr>
            <a:endParaRPr lang="es-ES" sz="1400" b="1" dirty="0" smtClean="0">
              <a:solidFill>
                <a:srgbClr val="002060"/>
              </a:solidFill>
              <a:latin typeface="Century Gothic" pitchFamily="34" charset="0"/>
              <a:ea typeface="+mj-ea"/>
              <a:cs typeface="+mj-cs"/>
            </a:endParaRPr>
          </a:p>
          <a:p>
            <a:pPr marL="457200" indent="-457200">
              <a:buFont typeface="+mj-lt"/>
              <a:buAutoNum type="arabicPeriod"/>
            </a:pPr>
            <a:r>
              <a:rPr lang="es-ES" sz="2400" b="1" dirty="0" smtClean="0">
                <a:solidFill>
                  <a:srgbClr val="002060"/>
                </a:solidFill>
                <a:latin typeface="Century Gothic" pitchFamily="34" charset="0"/>
              </a:rPr>
              <a:t>Demande de </a:t>
            </a:r>
            <a:r>
              <a:rPr lang="es-ES" sz="2400" b="1" dirty="0" err="1" smtClean="0">
                <a:solidFill>
                  <a:srgbClr val="002060"/>
                </a:solidFill>
                <a:latin typeface="Century Gothic" pitchFamily="34" charset="0"/>
              </a:rPr>
              <a:t>remboursement</a:t>
            </a:r>
            <a:r>
              <a:rPr lang="es-ES" sz="2400" b="1" dirty="0" smtClean="0">
                <a:solidFill>
                  <a:srgbClr val="002060"/>
                </a:solidFill>
                <a:latin typeface="Century Gothic" pitchFamily="34" charset="0"/>
              </a:rPr>
              <a:t> du FEDER.</a:t>
            </a:r>
            <a:endParaRPr lang="es-ES" sz="2400" b="1" dirty="0" smtClean="0">
              <a:solidFill>
                <a:srgbClr val="002060"/>
              </a:solidFill>
              <a:latin typeface="Century Gothic" pitchFamily="34" charset="0"/>
              <a:ea typeface="+mj-ea"/>
              <a:cs typeface="+mj-cs"/>
            </a:endParaRPr>
          </a:p>
          <a:p>
            <a:pPr marL="457200" indent="-457200">
              <a:buFont typeface="+mj-lt"/>
              <a:buAutoNum type="arabicPeriod"/>
            </a:pPr>
            <a:endParaRPr lang="es-ES" sz="2400" b="1" dirty="0" smtClean="0">
              <a:solidFill>
                <a:srgbClr val="002060"/>
              </a:solidFill>
              <a:latin typeface="Century Gothic" pitchFamily="34" charset="0"/>
              <a:ea typeface="+mj-ea"/>
              <a:cs typeface="+mj-cs"/>
            </a:endParaRPr>
          </a:p>
          <a:p>
            <a:pPr marL="457200" indent="-457200"/>
            <a:endParaRPr lang="es-ES" sz="2400" b="1" dirty="0" smtClean="0">
              <a:solidFill>
                <a:srgbClr val="002060"/>
              </a:solidFill>
              <a:latin typeface="Century Gothic" pitchFamily="34" charset="0"/>
              <a:ea typeface="+mj-ea"/>
              <a:cs typeface="+mj-cs"/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39952" y="2636912"/>
            <a:ext cx="4802473" cy="28672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9 Rectángulo"/>
          <p:cNvSpPr/>
          <p:nvPr/>
        </p:nvSpPr>
        <p:spPr>
          <a:xfrm>
            <a:off x="1763688" y="747861"/>
            <a:ext cx="705678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800" b="1" dirty="0" smtClean="0">
                <a:solidFill>
                  <a:srgbClr val="002060"/>
                </a:solidFill>
                <a:latin typeface="Century Gothic" pitchFamily="34" charset="0"/>
                <a:ea typeface="+mj-ea"/>
                <a:cs typeface="+mj-cs"/>
              </a:rPr>
              <a:t>VALIDÉS LES DÉPENSES PAR KPMG, LE BÉNÉFICIAIRE PRINCIPAL / CHEF DE FILE: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title"/>
          </p:nvPr>
        </p:nvSpPr>
        <p:spPr>
          <a:xfrm>
            <a:off x="-1116632" y="980728"/>
            <a:ext cx="8435280" cy="1143000"/>
          </a:xfrm>
        </p:spPr>
        <p:txBody>
          <a:bodyPr/>
          <a:lstStyle/>
          <a:p>
            <a:r>
              <a:rPr lang="es-ES" dirty="0" smtClean="0"/>
              <a:t/>
            </a:r>
            <a:br>
              <a:rPr lang="es-ES" dirty="0" smtClean="0"/>
            </a:br>
            <a:endParaRPr lang="es-ES" dirty="0"/>
          </a:p>
        </p:txBody>
      </p:sp>
      <p:sp>
        <p:nvSpPr>
          <p:cNvPr id="9" name="8 Rectángulo"/>
          <p:cNvSpPr/>
          <p:nvPr/>
        </p:nvSpPr>
        <p:spPr>
          <a:xfrm>
            <a:off x="2286000" y="2967335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s-ES" dirty="0" smtClean="0"/>
              <a:t>DECLARACIONES INDIVIDUALES</a:t>
            </a:r>
            <a:br>
              <a:rPr lang="es-ES" dirty="0" smtClean="0"/>
            </a:br>
            <a:r>
              <a:rPr lang="es-ES" dirty="0" smtClean="0"/>
              <a:t/>
            </a:r>
            <a:br>
              <a:rPr lang="es-ES" dirty="0" smtClean="0"/>
            </a:br>
            <a:r>
              <a:rPr lang="es-ES" dirty="0" smtClean="0"/>
              <a:t>(TODAS LAS ENTIDADES)</a:t>
            </a:r>
            <a:endParaRPr lang="es-ES" dirty="0"/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1412776"/>
            <a:ext cx="5443513" cy="4027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7 Título"/>
          <p:cNvSpPr txBox="1">
            <a:spLocks/>
          </p:cNvSpPr>
          <p:nvPr/>
        </p:nvSpPr>
        <p:spPr>
          <a:xfrm>
            <a:off x="5796136" y="3006080"/>
            <a:ext cx="3456384" cy="9269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2800" b="1" dirty="0" smtClean="0">
                <a:solidFill>
                  <a:srgbClr val="002060"/>
                </a:solidFill>
                <a:latin typeface="Century Gothic" pitchFamily="34" charset="0"/>
                <a:ea typeface="+mj-ea"/>
                <a:cs typeface="+mj-cs"/>
              </a:rPr>
              <a:t>SECRETARIAT CONJOINT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itchFamily="34" charset="0"/>
                <a:ea typeface="+mj-ea"/>
                <a:cs typeface="+mj-cs"/>
              </a:rPr>
              <a:t>+</a:t>
            </a:r>
            <a:endParaRPr lang="es-ES" sz="2800" b="1" dirty="0" smtClean="0">
              <a:solidFill>
                <a:srgbClr val="002060"/>
              </a:solidFill>
              <a:latin typeface="Century Gothic" pitchFamily="34" charset="0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800" b="1" i="0" u="none" strike="noStrike" kern="120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itchFamily="34" charset="0"/>
                <a:ea typeface="+mj-ea"/>
                <a:cs typeface="+mj-cs"/>
              </a:rPr>
              <a:t>AUTORITÉ DE GESTION</a:t>
            </a:r>
            <a:endParaRPr kumimoji="0" lang="es-ES" sz="2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 Gothic" pitchFamily="34" charset="0"/>
              <a:ea typeface="+mj-ea"/>
              <a:cs typeface="+mj-cs"/>
            </a:endParaRPr>
          </a:p>
        </p:txBody>
      </p:sp>
      <p:sp>
        <p:nvSpPr>
          <p:cNvPr id="14" name="7 Título"/>
          <p:cNvSpPr txBox="1">
            <a:spLocks/>
          </p:cNvSpPr>
          <p:nvPr/>
        </p:nvSpPr>
        <p:spPr>
          <a:xfrm>
            <a:off x="2123728" y="3294112"/>
            <a:ext cx="3600400" cy="9269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2800" b="1" noProof="0" dirty="0" smtClean="0">
                <a:solidFill>
                  <a:srgbClr val="002060"/>
                </a:solidFill>
                <a:latin typeface="Century Gothic" pitchFamily="34" charset="0"/>
                <a:ea typeface="+mj-ea"/>
                <a:cs typeface="+mj-cs"/>
              </a:rPr>
              <a:t>CONTRÔLE DE COHERENCE</a:t>
            </a:r>
            <a:r>
              <a:rPr kumimoji="0" lang="es-E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itchFamily="34" charset="0"/>
                <a:ea typeface="+mj-ea"/>
                <a:cs typeface="+mj-cs"/>
              </a:rPr>
              <a:t/>
            </a:r>
            <a:br>
              <a:rPr kumimoji="0" lang="es-E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itchFamily="34" charset="0"/>
                <a:ea typeface="+mj-ea"/>
                <a:cs typeface="+mj-cs"/>
              </a:rPr>
            </a:br>
            <a:endParaRPr kumimoji="0" lang="es-ES" sz="2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 Gothic" pitchFamily="34" charset="0"/>
              <a:ea typeface="+mj-ea"/>
              <a:cs typeface="+mj-cs"/>
            </a:endParaRPr>
          </a:p>
        </p:txBody>
      </p:sp>
      <p:sp>
        <p:nvSpPr>
          <p:cNvPr id="11" name="10 Elipse"/>
          <p:cNvSpPr/>
          <p:nvPr/>
        </p:nvSpPr>
        <p:spPr>
          <a:xfrm>
            <a:off x="611560" y="836712"/>
            <a:ext cx="864096" cy="864096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7200" dirty="0" smtClean="0">
                <a:solidFill>
                  <a:schemeClr val="tx1"/>
                </a:solidFill>
              </a:rPr>
              <a:t>4</a:t>
            </a:r>
            <a:endParaRPr lang="es-ES" sz="7200" dirty="0">
              <a:solidFill>
                <a:schemeClr val="tx1"/>
              </a:solidFill>
            </a:endParaRPr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99592" y="5157192"/>
            <a:ext cx="711374" cy="448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4" descr="Resultado de imagen de lupa 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382707" y="5501803"/>
            <a:ext cx="405286" cy="428968"/>
          </a:xfrm>
          <a:prstGeom prst="rect">
            <a:avLst/>
          </a:prstGeom>
          <a:noFill/>
        </p:spPr>
      </p:pic>
      <p:sp>
        <p:nvSpPr>
          <p:cNvPr id="15" name="14 Elipse"/>
          <p:cNvSpPr/>
          <p:nvPr/>
        </p:nvSpPr>
        <p:spPr>
          <a:xfrm flipH="1" flipV="1">
            <a:off x="1331640" y="4581128"/>
            <a:ext cx="288032" cy="288032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72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7 Título"/>
          <p:cNvSpPr txBox="1">
            <a:spLocks/>
          </p:cNvSpPr>
          <p:nvPr/>
        </p:nvSpPr>
        <p:spPr>
          <a:xfrm>
            <a:off x="179512" y="3726160"/>
            <a:ext cx="8820472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endParaRPr lang="es-ES" sz="2800" b="1" dirty="0" smtClean="0">
              <a:solidFill>
                <a:srgbClr val="002060"/>
              </a:solidFill>
              <a:latin typeface="Century Gothic" pitchFamily="34" charset="0"/>
              <a:ea typeface="+mj-ea"/>
              <a:cs typeface="+mj-cs"/>
            </a:endParaRPr>
          </a:p>
          <a:p>
            <a:pPr>
              <a:spcBef>
                <a:spcPct val="0"/>
              </a:spcBef>
            </a:pPr>
            <a:endParaRPr lang="es-ES" sz="2800" b="1" dirty="0" smtClean="0">
              <a:solidFill>
                <a:srgbClr val="002060"/>
              </a:solidFill>
              <a:latin typeface="Century Gothic" pitchFamily="34" charset="0"/>
              <a:ea typeface="+mj-ea"/>
              <a:cs typeface="+mj-cs"/>
            </a:endParaRPr>
          </a:p>
          <a:p>
            <a:pPr>
              <a:spcBef>
                <a:spcPct val="0"/>
              </a:spcBef>
            </a:pPr>
            <a:endParaRPr lang="es-ES" sz="2800" b="1" dirty="0" smtClean="0">
              <a:solidFill>
                <a:srgbClr val="002060"/>
              </a:solidFill>
              <a:latin typeface="Century Gothic" pitchFamily="34" charset="0"/>
              <a:ea typeface="+mj-ea"/>
              <a:cs typeface="+mj-cs"/>
            </a:endParaRPr>
          </a:p>
          <a:p>
            <a:pPr>
              <a:spcBef>
                <a:spcPct val="0"/>
              </a:spcBef>
            </a:pPr>
            <a:endParaRPr lang="es-ES" sz="2800" b="1" dirty="0" smtClean="0">
              <a:solidFill>
                <a:srgbClr val="002060"/>
              </a:solidFill>
              <a:latin typeface="Century Gothic" pitchFamily="34" charset="0"/>
              <a:ea typeface="+mj-ea"/>
              <a:cs typeface="+mj-cs"/>
            </a:endParaRPr>
          </a:p>
        </p:txBody>
      </p:sp>
      <p:sp>
        <p:nvSpPr>
          <p:cNvPr id="9" name="8 Elipse"/>
          <p:cNvSpPr/>
          <p:nvPr/>
        </p:nvSpPr>
        <p:spPr>
          <a:xfrm>
            <a:off x="611560" y="836712"/>
            <a:ext cx="864096" cy="864096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7200" dirty="0" smtClean="0">
                <a:solidFill>
                  <a:schemeClr val="tx1"/>
                </a:solidFill>
              </a:rPr>
              <a:t>4</a:t>
            </a:r>
            <a:endParaRPr lang="es-ES" sz="7200" dirty="0">
              <a:solidFill>
                <a:schemeClr val="tx1"/>
              </a:solidFill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08104" y="3717032"/>
            <a:ext cx="3240360" cy="20421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4" descr="Resultado de imagen de lupa 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56176" y="4077072"/>
            <a:ext cx="1776205" cy="1879999"/>
          </a:xfrm>
          <a:prstGeom prst="rect">
            <a:avLst/>
          </a:prstGeom>
          <a:noFill/>
        </p:spPr>
      </p:pic>
      <p:sp>
        <p:nvSpPr>
          <p:cNvPr id="15" name="14 Rectángulo"/>
          <p:cNvSpPr/>
          <p:nvPr/>
        </p:nvSpPr>
        <p:spPr>
          <a:xfrm>
            <a:off x="1691680" y="1124744"/>
            <a:ext cx="6912768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Bef>
                <a:spcPct val="20000"/>
              </a:spcBef>
            </a:pPr>
            <a:r>
              <a:rPr lang="es-ES" sz="3200" b="1" dirty="0" smtClean="0">
                <a:solidFill>
                  <a:srgbClr val="002060"/>
                </a:solidFill>
                <a:latin typeface="Century Gothic" pitchFamily="34" charset="0"/>
              </a:rPr>
              <a:t>Le </a:t>
            </a:r>
            <a:r>
              <a:rPr lang="es-ES" sz="3200" b="1" dirty="0" err="1" smtClean="0">
                <a:solidFill>
                  <a:srgbClr val="002060"/>
                </a:solidFill>
                <a:latin typeface="Century Gothic" pitchFamily="34" charset="0"/>
              </a:rPr>
              <a:t>contrôle</a:t>
            </a:r>
            <a:r>
              <a:rPr lang="es-ES" sz="3200" b="1" dirty="0" smtClean="0">
                <a:solidFill>
                  <a:srgbClr val="002060"/>
                </a:solidFill>
                <a:latin typeface="Century Gothic" pitchFamily="34" charset="0"/>
              </a:rPr>
              <a:t> de </a:t>
            </a:r>
            <a:r>
              <a:rPr lang="es-ES" sz="3200" b="1" dirty="0" err="1" smtClean="0">
                <a:solidFill>
                  <a:srgbClr val="002060"/>
                </a:solidFill>
                <a:latin typeface="Century Gothic" pitchFamily="34" charset="0"/>
              </a:rPr>
              <a:t>cohérence</a:t>
            </a:r>
            <a:r>
              <a:rPr lang="es-ES" sz="3200" b="1" dirty="0" smtClean="0">
                <a:solidFill>
                  <a:srgbClr val="002060"/>
                </a:solidFill>
                <a:latin typeface="Century Gothic" pitchFamily="34" charset="0"/>
              </a:rPr>
              <a:t> a </a:t>
            </a:r>
            <a:r>
              <a:rPr lang="es-ES" sz="3200" b="1" dirty="0" err="1" smtClean="0">
                <a:solidFill>
                  <a:srgbClr val="002060"/>
                </a:solidFill>
                <a:latin typeface="Century Gothic" pitchFamily="34" charset="0"/>
              </a:rPr>
              <a:t>pour</a:t>
            </a:r>
            <a:r>
              <a:rPr lang="es-ES" sz="3200" b="1" dirty="0" smtClean="0">
                <a:solidFill>
                  <a:srgbClr val="002060"/>
                </a:solidFill>
                <a:latin typeface="Century Gothic" pitchFamily="34" charset="0"/>
              </a:rPr>
              <a:t> </a:t>
            </a:r>
            <a:r>
              <a:rPr lang="es-ES" sz="3200" b="1" dirty="0" err="1" smtClean="0">
                <a:solidFill>
                  <a:srgbClr val="002060"/>
                </a:solidFill>
                <a:latin typeface="Century Gothic" pitchFamily="34" charset="0"/>
              </a:rPr>
              <a:t>but</a:t>
            </a:r>
            <a:r>
              <a:rPr lang="es-ES" sz="3200" b="1" dirty="0" smtClean="0">
                <a:solidFill>
                  <a:srgbClr val="002060"/>
                </a:solidFill>
                <a:latin typeface="Century Gothic" pitchFamily="34" charset="0"/>
              </a:rPr>
              <a:t> la </a:t>
            </a:r>
            <a:r>
              <a:rPr lang="es-ES" sz="3200" b="1" dirty="0" err="1" smtClean="0">
                <a:solidFill>
                  <a:srgbClr val="002060"/>
                </a:solidFill>
                <a:latin typeface="Century Gothic" pitchFamily="34" charset="0"/>
              </a:rPr>
              <a:t>vérification</a:t>
            </a:r>
            <a:r>
              <a:rPr lang="es-ES" sz="3200" b="1" dirty="0" smtClean="0">
                <a:solidFill>
                  <a:srgbClr val="002060"/>
                </a:solidFill>
                <a:latin typeface="Century Gothic" pitchFamily="34" charset="0"/>
              </a:rPr>
              <a:t> et </a:t>
            </a:r>
            <a:r>
              <a:rPr lang="es-ES" sz="3200" b="1" dirty="0" err="1" smtClean="0">
                <a:solidFill>
                  <a:srgbClr val="002060"/>
                </a:solidFill>
                <a:latin typeface="Century Gothic" pitchFamily="34" charset="0"/>
              </a:rPr>
              <a:t>suivi</a:t>
            </a:r>
            <a:r>
              <a:rPr lang="es-ES" sz="3200" b="1" dirty="0" smtClean="0">
                <a:solidFill>
                  <a:srgbClr val="002060"/>
                </a:solidFill>
                <a:latin typeface="Century Gothic" pitchFamily="34" charset="0"/>
              </a:rPr>
              <a:t> du </a:t>
            </a:r>
            <a:r>
              <a:rPr lang="es-ES" sz="3200" b="1" dirty="0" err="1" smtClean="0">
                <a:solidFill>
                  <a:srgbClr val="002060"/>
                </a:solidFill>
                <a:latin typeface="Century Gothic" pitchFamily="34" charset="0"/>
              </a:rPr>
              <a:t>correct</a:t>
            </a:r>
            <a:r>
              <a:rPr lang="es-ES" sz="3200" b="1" dirty="0" smtClean="0">
                <a:solidFill>
                  <a:srgbClr val="002060"/>
                </a:solidFill>
                <a:latin typeface="Century Gothic" pitchFamily="34" charset="0"/>
              </a:rPr>
              <a:t> </a:t>
            </a:r>
            <a:r>
              <a:rPr lang="es-ES" sz="3200" b="1" dirty="0" err="1" smtClean="0">
                <a:solidFill>
                  <a:srgbClr val="002060"/>
                </a:solidFill>
                <a:latin typeface="Century Gothic" pitchFamily="34" charset="0"/>
              </a:rPr>
              <a:t>développement</a:t>
            </a:r>
            <a:r>
              <a:rPr lang="es-ES" sz="3200" b="1" dirty="0" smtClean="0">
                <a:solidFill>
                  <a:srgbClr val="002060"/>
                </a:solidFill>
                <a:latin typeface="Century Gothic" pitchFamily="34" charset="0"/>
              </a:rPr>
              <a:t> de </a:t>
            </a:r>
            <a:r>
              <a:rPr lang="es-ES" sz="3200" b="1" dirty="0" err="1" smtClean="0">
                <a:solidFill>
                  <a:srgbClr val="002060"/>
                </a:solidFill>
                <a:latin typeface="Century Gothic" pitchFamily="34" charset="0"/>
              </a:rPr>
              <a:t>l’exécution</a:t>
            </a:r>
            <a:r>
              <a:rPr lang="es-ES" sz="3200" b="1" dirty="0" smtClean="0">
                <a:solidFill>
                  <a:srgbClr val="002060"/>
                </a:solidFill>
                <a:latin typeface="Century Gothic" pitchFamily="34" charset="0"/>
              </a:rPr>
              <a:t> du </a:t>
            </a:r>
            <a:r>
              <a:rPr lang="es-ES" sz="3200" b="1" dirty="0" err="1" smtClean="0">
                <a:solidFill>
                  <a:srgbClr val="002060"/>
                </a:solidFill>
                <a:latin typeface="Century Gothic" pitchFamily="34" charset="0"/>
              </a:rPr>
              <a:t>projet</a:t>
            </a:r>
            <a:r>
              <a:rPr lang="es-ES" sz="3200" b="1" dirty="0" smtClean="0">
                <a:solidFill>
                  <a:srgbClr val="002060"/>
                </a:solidFill>
                <a:latin typeface="Century Gothic" pitchFamily="34" charset="0"/>
              </a:rPr>
              <a:t> </a:t>
            </a:r>
            <a:r>
              <a:rPr lang="es-ES" sz="3200" b="1" dirty="0" err="1" smtClean="0">
                <a:solidFill>
                  <a:srgbClr val="002060"/>
                </a:solidFill>
                <a:latin typeface="Century Gothic" pitchFamily="34" charset="0"/>
              </a:rPr>
              <a:t>dans</a:t>
            </a:r>
            <a:r>
              <a:rPr lang="es-ES" sz="3200" b="1" dirty="0" smtClean="0">
                <a:solidFill>
                  <a:srgbClr val="002060"/>
                </a:solidFill>
                <a:latin typeface="Century Gothic" pitchFamily="34" charset="0"/>
              </a:rPr>
              <a:t> son </a:t>
            </a:r>
            <a:r>
              <a:rPr lang="es-ES" sz="3200" b="1" dirty="0" err="1" smtClean="0">
                <a:solidFill>
                  <a:srgbClr val="002060"/>
                </a:solidFill>
                <a:latin typeface="Century Gothic" pitchFamily="34" charset="0"/>
              </a:rPr>
              <a:t>ensemble</a:t>
            </a:r>
            <a:r>
              <a:rPr lang="es-ES" sz="3200" b="1" dirty="0" smtClean="0">
                <a:solidFill>
                  <a:srgbClr val="002060"/>
                </a:solidFill>
                <a:latin typeface="Century Gothic" pitchFamily="34" charset="0"/>
              </a:rPr>
              <a:t> (</a:t>
            </a:r>
            <a:r>
              <a:rPr lang="es-ES" sz="3200" b="1" dirty="0" err="1" smtClean="0">
                <a:solidFill>
                  <a:srgbClr val="002060"/>
                </a:solidFill>
                <a:latin typeface="Century Gothic" pitchFamily="34" charset="0"/>
              </a:rPr>
              <a:t>exécution</a:t>
            </a:r>
            <a:r>
              <a:rPr lang="es-ES" sz="3200" b="1" dirty="0" smtClean="0">
                <a:solidFill>
                  <a:srgbClr val="002060"/>
                </a:solidFill>
                <a:latin typeface="Century Gothic" pitchFamily="34" charset="0"/>
              </a:rPr>
              <a:t> </a:t>
            </a:r>
            <a:r>
              <a:rPr lang="es-ES" sz="3200" b="1" dirty="0" err="1" smtClean="0">
                <a:solidFill>
                  <a:srgbClr val="002060"/>
                </a:solidFill>
                <a:latin typeface="Century Gothic" pitchFamily="34" charset="0"/>
              </a:rPr>
              <a:t>physique</a:t>
            </a:r>
            <a:r>
              <a:rPr lang="es-ES" sz="3200" b="1" dirty="0" smtClean="0">
                <a:solidFill>
                  <a:srgbClr val="002060"/>
                </a:solidFill>
                <a:latin typeface="Century Gothic" pitchFamily="34" charset="0"/>
              </a:rPr>
              <a:t> et </a:t>
            </a:r>
            <a:r>
              <a:rPr lang="es-ES" sz="3200" b="1" dirty="0" err="1" smtClean="0">
                <a:solidFill>
                  <a:srgbClr val="002060"/>
                </a:solidFill>
                <a:latin typeface="Century Gothic" pitchFamily="34" charset="0"/>
              </a:rPr>
              <a:t>financière</a:t>
            </a:r>
            <a:r>
              <a:rPr lang="es-ES" sz="3200" b="1" dirty="0" smtClean="0">
                <a:solidFill>
                  <a:srgbClr val="002060"/>
                </a:solidFill>
                <a:latin typeface="Century Gothic" pitchFamily="34" charset="0"/>
              </a:rPr>
              <a:t>).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7 Título"/>
          <p:cNvSpPr txBox="1">
            <a:spLocks/>
          </p:cNvSpPr>
          <p:nvPr/>
        </p:nvSpPr>
        <p:spPr>
          <a:xfrm>
            <a:off x="179512" y="3726160"/>
            <a:ext cx="8820472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endParaRPr lang="es-ES" sz="2800" b="1" dirty="0" smtClean="0">
              <a:solidFill>
                <a:srgbClr val="002060"/>
              </a:solidFill>
              <a:latin typeface="Century Gothic" pitchFamily="34" charset="0"/>
              <a:ea typeface="+mj-ea"/>
              <a:cs typeface="+mj-cs"/>
            </a:endParaRPr>
          </a:p>
          <a:p>
            <a:pPr>
              <a:spcBef>
                <a:spcPct val="0"/>
              </a:spcBef>
            </a:pPr>
            <a:endParaRPr lang="es-ES" sz="2800" b="1" dirty="0" smtClean="0">
              <a:solidFill>
                <a:srgbClr val="002060"/>
              </a:solidFill>
              <a:latin typeface="Century Gothic" pitchFamily="34" charset="0"/>
              <a:ea typeface="+mj-ea"/>
              <a:cs typeface="+mj-cs"/>
            </a:endParaRPr>
          </a:p>
          <a:p>
            <a:pPr>
              <a:spcBef>
                <a:spcPct val="0"/>
              </a:spcBef>
            </a:pPr>
            <a:endParaRPr lang="es-ES" sz="2800" b="1" dirty="0" smtClean="0">
              <a:solidFill>
                <a:srgbClr val="002060"/>
              </a:solidFill>
              <a:latin typeface="Century Gothic" pitchFamily="34" charset="0"/>
              <a:ea typeface="+mj-ea"/>
              <a:cs typeface="+mj-cs"/>
            </a:endParaRPr>
          </a:p>
          <a:p>
            <a:pPr>
              <a:spcBef>
                <a:spcPct val="0"/>
              </a:spcBef>
            </a:pPr>
            <a:endParaRPr lang="es-ES" sz="2800" b="1" dirty="0" smtClean="0">
              <a:solidFill>
                <a:srgbClr val="002060"/>
              </a:solidFill>
              <a:latin typeface="Century Gothic" pitchFamily="34" charset="0"/>
              <a:ea typeface="+mj-ea"/>
              <a:cs typeface="+mj-cs"/>
            </a:endParaRPr>
          </a:p>
        </p:txBody>
      </p:sp>
      <p:sp>
        <p:nvSpPr>
          <p:cNvPr id="9" name="8 Elipse"/>
          <p:cNvSpPr/>
          <p:nvPr/>
        </p:nvSpPr>
        <p:spPr>
          <a:xfrm>
            <a:off x="611560" y="836712"/>
            <a:ext cx="864096" cy="864096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7200" dirty="0" smtClean="0">
                <a:solidFill>
                  <a:schemeClr val="tx1"/>
                </a:solidFill>
              </a:rPr>
              <a:t>4</a:t>
            </a:r>
            <a:endParaRPr lang="es-ES" sz="7200" dirty="0">
              <a:solidFill>
                <a:schemeClr val="tx1"/>
              </a:solidFill>
            </a:endParaRPr>
          </a:p>
        </p:txBody>
      </p:sp>
      <p:sp>
        <p:nvSpPr>
          <p:cNvPr id="7" name="4 Marcador de contenido"/>
          <p:cNvSpPr>
            <a:spLocks noGrp="1"/>
          </p:cNvSpPr>
          <p:nvPr>
            <p:ph idx="1"/>
          </p:nvPr>
        </p:nvSpPr>
        <p:spPr>
          <a:xfrm>
            <a:off x="457200" y="2287413"/>
            <a:ext cx="8435280" cy="2149699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es-ES" sz="3600" b="1" dirty="0" err="1" smtClean="0"/>
              <a:t>Finalisé</a:t>
            </a:r>
            <a:r>
              <a:rPr lang="es-ES" sz="3600" b="1" dirty="0" smtClean="0"/>
              <a:t> le </a:t>
            </a:r>
            <a:r>
              <a:rPr lang="es-ES" sz="3600" b="1" dirty="0" err="1" smtClean="0"/>
              <a:t>contrôle</a:t>
            </a:r>
            <a:r>
              <a:rPr lang="es-ES" sz="3600" b="1" dirty="0" smtClean="0"/>
              <a:t> de </a:t>
            </a:r>
            <a:r>
              <a:rPr lang="es-ES" sz="3600" b="1" dirty="0" err="1" smtClean="0"/>
              <a:t>cohérence</a:t>
            </a:r>
            <a:r>
              <a:rPr lang="es-ES" sz="3600" b="1" dirty="0" smtClean="0"/>
              <a:t>, demande du FEDER à </a:t>
            </a:r>
            <a:r>
              <a:rPr lang="es-ES" sz="3600" b="1" dirty="0" err="1" smtClean="0"/>
              <a:t>l’Autorité</a:t>
            </a:r>
            <a:r>
              <a:rPr lang="es-ES" sz="3600" b="1" dirty="0" smtClean="0"/>
              <a:t> de </a:t>
            </a:r>
            <a:r>
              <a:rPr lang="es-ES" sz="3600" b="1" dirty="0" err="1" smtClean="0"/>
              <a:t>Certification</a:t>
            </a:r>
            <a:r>
              <a:rPr lang="es-ES" sz="3600" b="1" dirty="0" smtClean="0"/>
              <a:t> </a:t>
            </a:r>
            <a:r>
              <a:rPr lang="es-ES" sz="3600" b="1" dirty="0" err="1" smtClean="0"/>
              <a:t>pour</a:t>
            </a:r>
            <a:r>
              <a:rPr lang="es-ES" sz="3600" b="1" dirty="0" smtClean="0"/>
              <a:t> les </a:t>
            </a:r>
            <a:r>
              <a:rPr lang="es-ES" sz="3600" b="1" dirty="0" err="1" smtClean="0"/>
              <a:t>bénéficiaires</a:t>
            </a:r>
            <a:r>
              <a:rPr lang="es-ES" sz="3600" b="1" dirty="0" smtClean="0"/>
              <a:t> </a:t>
            </a:r>
            <a:r>
              <a:rPr lang="es-ES" sz="3600" b="1" dirty="0" err="1" smtClean="0"/>
              <a:t>français</a:t>
            </a:r>
            <a:r>
              <a:rPr lang="es-ES" sz="3600" b="1" dirty="0" smtClean="0"/>
              <a:t> et </a:t>
            </a:r>
            <a:r>
              <a:rPr lang="es-ES" sz="3600" b="1" dirty="0" err="1" smtClean="0"/>
              <a:t>espagnols</a:t>
            </a:r>
            <a:r>
              <a:rPr lang="es-ES" sz="3600" b="1" dirty="0" smtClean="0"/>
              <a:t>. </a:t>
            </a:r>
          </a:p>
          <a:p>
            <a:endParaRPr lang="es-ES" sz="2800" b="1" dirty="0" smtClean="0"/>
          </a:p>
          <a:p>
            <a:endParaRPr lang="es-ES" sz="28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title"/>
          </p:nvPr>
        </p:nvSpPr>
        <p:spPr>
          <a:xfrm>
            <a:off x="-1116632" y="980728"/>
            <a:ext cx="8435280" cy="1143000"/>
          </a:xfrm>
        </p:spPr>
        <p:txBody>
          <a:bodyPr/>
          <a:lstStyle/>
          <a:p>
            <a:r>
              <a:rPr lang="es-ES" dirty="0" smtClean="0"/>
              <a:t/>
            </a:r>
            <a:br>
              <a:rPr lang="es-ES" dirty="0" smtClean="0"/>
            </a:br>
            <a:endParaRPr lang="es-ES" dirty="0"/>
          </a:p>
        </p:txBody>
      </p:sp>
      <p:sp>
        <p:nvSpPr>
          <p:cNvPr id="9" name="8 Rectángulo"/>
          <p:cNvSpPr/>
          <p:nvPr/>
        </p:nvSpPr>
        <p:spPr>
          <a:xfrm>
            <a:off x="2286000" y="2967335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s-ES" dirty="0" smtClean="0"/>
              <a:t>DECLARACIONES INDIVIDUALES</a:t>
            </a:r>
            <a:br>
              <a:rPr lang="es-ES" dirty="0" smtClean="0"/>
            </a:br>
            <a:r>
              <a:rPr lang="es-ES" dirty="0" smtClean="0"/>
              <a:t/>
            </a:r>
            <a:br>
              <a:rPr lang="es-ES" dirty="0" smtClean="0"/>
            </a:br>
            <a:r>
              <a:rPr lang="es-ES" dirty="0" smtClean="0"/>
              <a:t>(TODAS LAS ENTIDADES)</a:t>
            </a:r>
            <a:endParaRPr lang="es-ES" dirty="0"/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1417736"/>
            <a:ext cx="5443513" cy="4027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7 Título"/>
          <p:cNvSpPr txBox="1">
            <a:spLocks/>
          </p:cNvSpPr>
          <p:nvPr/>
        </p:nvSpPr>
        <p:spPr>
          <a:xfrm>
            <a:off x="5796136" y="2790056"/>
            <a:ext cx="3456384" cy="9269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800" b="1" i="0" u="none" strike="noStrike" kern="120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itchFamily="34" charset="0"/>
                <a:ea typeface="+mj-ea"/>
                <a:cs typeface="+mj-cs"/>
              </a:rPr>
              <a:t>AUTORITÉ DE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2800" b="1" baseline="0" dirty="0" smtClean="0">
                <a:solidFill>
                  <a:srgbClr val="002060"/>
                </a:solidFill>
                <a:latin typeface="Century Gothic" pitchFamily="34" charset="0"/>
                <a:ea typeface="+mj-ea"/>
                <a:cs typeface="+mj-cs"/>
              </a:rPr>
              <a:t>CERTIFICATION</a:t>
            </a:r>
            <a:endParaRPr kumimoji="0" lang="es-ES" sz="2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 Gothic" pitchFamily="34" charset="0"/>
              <a:ea typeface="+mj-ea"/>
              <a:cs typeface="+mj-cs"/>
            </a:endParaRPr>
          </a:p>
        </p:txBody>
      </p:sp>
      <p:sp>
        <p:nvSpPr>
          <p:cNvPr id="14" name="7 Título"/>
          <p:cNvSpPr txBox="1">
            <a:spLocks/>
          </p:cNvSpPr>
          <p:nvPr/>
        </p:nvSpPr>
        <p:spPr>
          <a:xfrm>
            <a:off x="2123728" y="3140968"/>
            <a:ext cx="3600400" cy="9269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2800" b="1" noProof="0" dirty="0" smtClean="0">
                <a:solidFill>
                  <a:srgbClr val="002060"/>
                </a:solidFill>
                <a:latin typeface="Century Gothic" pitchFamily="34" charset="0"/>
                <a:ea typeface="+mj-ea"/>
                <a:cs typeface="+mj-cs"/>
              </a:rPr>
              <a:t>REEMBOURSEMENT DU FEDER</a:t>
            </a:r>
            <a:r>
              <a:rPr kumimoji="0" lang="es-E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itchFamily="34" charset="0"/>
                <a:ea typeface="+mj-ea"/>
                <a:cs typeface="+mj-cs"/>
              </a:rPr>
              <a:t/>
            </a:r>
            <a:br>
              <a:rPr kumimoji="0" lang="es-E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itchFamily="34" charset="0"/>
                <a:ea typeface="+mj-ea"/>
                <a:cs typeface="+mj-cs"/>
              </a:rPr>
            </a:br>
            <a:endParaRPr kumimoji="0" lang="es-ES" sz="2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 Gothic" pitchFamily="34" charset="0"/>
              <a:ea typeface="+mj-ea"/>
              <a:cs typeface="+mj-cs"/>
            </a:endParaRPr>
          </a:p>
        </p:txBody>
      </p:sp>
      <p:sp>
        <p:nvSpPr>
          <p:cNvPr id="8" name="7 Elipse"/>
          <p:cNvSpPr/>
          <p:nvPr/>
        </p:nvSpPr>
        <p:spPr>
          <a:xfrm>
            <a:off x="611560" y="836712"/>
            <a:ext cx="864096" cy="864096"/>
          </a:xfrm>
          <a:prstGeom prst="ellipse">
            <a:avLst/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7200" dirty="0" smtClean="0">
                <a:solidFill>
                  <a:schemeClr val="tx1"/>
                </a:solidFill>
              </a:rPr>
              <a:t>5</a:t>
            </a:r>
            <a:endParaRPr lang="es-ES" sz="7200" dirty="0">
              <a:solidFill>
                <a:schemeClr val="tx1"/>
              </a:solidFill>
            </a:endParaRPr>
          </a:p>
        </p:txBody>
      </p:sp>
      <p:pic>
        <p:nvPicPr>
          <p:cNvPr id="9217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9967" y="1772816"/>
            <a:ext cx="809625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10 Elipse"/>
          <p:cNvSpPr/>
          <p:nvPr/>
        </p:nvSpPr>
        <p:spPr>
          <a:xfrm flipH="1" flipV="1">
            <a:off x="1115616" y="2204864"/>
            <a:ext cx="288032" cy="288032"/>
          </a:xfrm>
          <a:prstGeom prst="ellipse">
            <a:avLst/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72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68344" y="4967064"/>
            <a:ext cx="108012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69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flipH="1">
            <a:off x="1331640" y="4797152"/>
            <a:ext cx="1648594" cy="14161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68144" y="4941168"/>
            <a:ext cx="1843286" cy="13135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flipH="1">
            <a:off x="251520" y="4869160"/>
            <a:ext cx="1132681" cy="828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11 Elipse"/>
          <p:cNvSpPr/>
          <p:nvPr/>
        </p:nvSpPr>
        <p:spPr>
          <a:xfrm>
            <a:off x="611560" y="836712"/>
            <a:ext cx="864096" cy="864096"/>
          </a:xfrm>
          <a:prstGeom prst="ellipse">
            <a:avLst/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7200" dirty="0" smtClean="0">
                <a:solidFill>
                  <a:schemeClr val="tx1"/>
                </a:solidFill>
              </a:rPr>
              <a:t>5</a:t>
            </a:r>
            <a:endParaRPr lang="es-ES" sz="7200" dirty="0">
              <a:solidFill>
                <a:schemeClr val="tx1"/>
              </a:solidFill>
            </a:endParaRPr>
          </a:p>
        </p:txBody>
      </p:sp>
      <p:sp>
        <p:nvSpPr>
          <p:cNvPr id="13" name="12 Rectángulo"/>
          <p:cNvSpPr/>
          <p:nvPr/>
        </p:nvSpPr>
        <p:spPr>
          <a:xfrm>
            <a:off x="467544" y="1772816"/>
            <a:ext cx="8640960" cy="24806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Bef>
                <a:spcPct val="20000"/>
              </a:spcBef>
            </a:pPr>
            <a:r>
              <a:rPr lang="es-ES" sz="3200" b="1" dirty="0" smtClean="0">
                <a:solidFill>
                  <a:srgbClr val="002060"/>
                </a:solidFill>
                <a:latin typeface="Century Gothic" pitchFamily="34" charset="0"/>
              </a:rPr>
              <a:t>L’AUTORITÉ DE CERTIFICATION demande le FEDER à la </a:t>
            </a:r>
            <a:r>
              <a:rPr lang="es-ES" sz="3200" b="1" dirty="0" err="1" smtClean="0">
                <a:solidFill>
                  <a:srgbClr val="002060"/>
                </a:solidFill>
                <a:latin typeface="Century Gothic" pitchFamily="34" charset="0"/>
              </a:rPr>
              <a:t>Commission</a:t>
            </a:r>
            <a:r>
              <a:rPr lang="es-ES" sz="3200" b="1" dirty="0" smtClean="0">
                <a:solidFill>
                  <a:srgbClr val="002060"/>
                </a:solidFill>
                <a:latin typeface="Century Gothic" pitchFamily="34" charset="0"/>
              </a:rPr>
              <a:t> </a:t>
            </a:r>
            <a:r>
              <a:rPr lang="es-ES" sz="3200" b="1" dirty="0" err="1" smtClean="0">
                <a:solidFill>
                  <a:srgbClr val="002060"/>
                </a:solidFill>
                <a:latin typeface="Century Gothic" pitchFamily="34" charset="0"/>
              </a:rPr>
              <a:t>européenne</a:t>
            </a:r>
            <a:r>
              <a:rPr lang="es-ES" sz="3200" b="1" dirty="0" smtClean="0">
                <a:solidFill>
                  <a:srgbClr val="002060"/>
                </a:solidFill>
                <a:latin typeface="Century Gothic" pitchFamily="34" charset="0"/>
              </a:rPr>
              <a:t>.</a:t>
            </a:r>
          </a:p>
          <a:p>
            <a:pPr marL="342900" indent="-342900">
              <a:spcBef>
                <a:spcPct val="20000"/>
              </a:spcBef>
            </a:pPr>
            <a:endParaRPr lang="es-ES" sz="1400" b="1" dirty="0" smtClean="0">
              <a:solidFill>
                <a:srgbClr val="002060"/>
              </a:solidFill>
              <a:latin typeface="Century Gothic" pitchFamily="34" charset="0"/>
            </a:endParaRPr>
          </a:p>
          <a:p>
            <a:pPr marL="342900" indent="-342900">
              <a:spcBef>
                <a:spcPct val="20000"/>
              </a:spcBef>
            </a:pPr>
            <a:endParaRPr lang="es-ES" sz="1400" b="1" dirty="0" smtClean="0">
              <a:solidFill>
                <a:srgbClr val="002060"/>
              </a:solidFill>
              <a:latin typeface="Century Gothic" pitchFamily="34" charset="0"/>
            </a:endParaRPr>
          </a:p>
          <a:p>
            <a:pPr marL="342900" indent="-342900" algn="ctr">
              <a:spcBef>
                <a:spcPct val="20000"/>
              </a:spcBef>
            </a:pPr>
            <a:r>
              <a:rPr lang="es-ES" sz="4800" b="1" dirty="0" smtClean="0">
                <a:solidFill>
                  <a:srgbClr val="002060"/>
                </a:solidFill>
                <a:latin typeface="Century Gothic" pitchFamily="34" charset="0"/>
              </a:rPr>
              <a:t>RIB À JOUR!!!!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1412776"/>
            <a:ext cx="5443513" cy="4027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3 Título"/>
          <p:cNvSpPr>
            <a:spLocks noGrp="1"/>
          </p:cNvSpPr>
          <p:nvPr>
            <p:ph type="title"/>
          </p:nvPr>
        </p:nvSpPr>
        <p:spPr>
          <a:xfrm>
            <a:off x="-1116632" y="980728"/>
            <a:ext cx="8435280" cy="1143000"/>
          </a:xfrm>
        </p:spPr>
        <p:txBody>
          <a:bodyPr/>
          <a:lstStyle/>
          <a:p>
            <a:r>
              <a:rPr lang="es-ES" dirty="0" smtClean="0"/>
              <a:t/>
            </a:r>
            <a:br>
              <a:rPr lang="es-ES" dirty="0" smtClean="0"/>
            </a:br>
            <a:endParaRPr lang="es-ES" dirty="0"/>
          </a:p>
        </p:txBody>
      </p:sp>
      <p:sp>
        <p:nvSpPr>
          <p:cNvPr id="8" name="7 Elipse"/>
          <p:cNvSpPr/>
          <p:nvPr/>
        </p:nvSpPr>
        <p:spPr>
          <a:xfrm>
            <a:off x="611560" y="836712"/>
            <a:ext cx="864096" cy="86409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7200" dirty="0" smtClean="0">
                <a:solidFill>
                  <a:schemeClr val="tx1"/>
                </a:solidFill>
              </a:rPr>
              <a:t>1</a:t>
            </a:r>
            <a:endParaRPr lang="es-ES" sz="7200" dirty="0">
              <a:solidFill>
                <a:schemeClr val="tx1"/>
              </a:solidFill>
            </a:endParaRPr>
          </a:p>
        </p:txBody>
      </p:sp>
      <p:sp>
        <p:nvSpPr>
          <p:cNvPr id="11" name="7 Título"/>
          <p:cNvSpPr txBox="1">
            <a:spLocks/>
          </p:cNvSpPr>
          <p:nvPr/>
        </p:nvSpPr>
        <p:spPr>
          <a:xfrm>
            <a:off x="1979712" y="3284984"/>
            <a:ext cx="3600400" cy="9269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2800" b="1" noProof="0" dirty="0" smtClean="0">
                <a:solidFill>
                  <a:srgbClr val="002060"/>
                </a:solidFill>
                <a:latin typeface="Century Gothic" pitchFamily="34" charset="0"/>
                <a:ea typeface="+mj-ea"/>
                <a:cs typeface="+mj-cs"/>
              </a:rPr>
              <a:t>Dates limites: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2800" b="1" dirty="0" smtClean="0">
                <a:solidFill>
                  <a:srgbClr val="002060"/>
                </a:solidFill>
                <a:latin typeface="Century Gothic" pitchFamily="34" charset="0"/>
                <a:ea typeface="+mj-ea"/>
                <a:cs typeface="+mj-cs"/>
              </a:rPr>
              <a:t>1 </a:t>
            </a:r>
            <a:r>
              <a:rPr lang="es-ES" sz="2800" b="1" dirty="0" err="1" smtClean="0">
                <a:solidFill>
                  <a:srgbClr val="002060"/>
                </a:solidFill>
                <a:latin typeface="Century Gothic" pitchFamily="34" charset="0"/>
                <a:ea typeface="+mj-ea"/>
                <a:cs typeface="+mj-cs"/>
              </a:rPr>
              <a:t>avril</a:t>
            </a:r>
            <a:r>
              <a:rPr lang="es-ES" sz="2800" b="1" dirty="0" smtClean="0">
                <a:solidFill>
                  <a:srgbClr val="002060"/>
                </a:solidFill>
                <a:latin typeface="Century Gothic" pitchFamily="34" charset="0"/>
                <a:ea typeface="+mj-ea"/>
                <a:cs typeface="+mj-cs"/>
              </a:rPr>
              <a:t> </a:t>
            </a:r>
            <a:r>
              <a:rPr lang="es-ES" sz="2800" b="1" dirty="0" err="1" smtClean="0">
                <a:solidFill>
                  <a:srgbClr val="002060"/>
                </a:solidFill>
                <a:latin typeface="Century Gothic" pitchFamily="34" charset="0"/>
                <a:ea typeface="+mj-ea"/>
                <a:cs typeface="+mj-cs"/>
              </a:rPr>
              <a:t>ou</a:t>
            </a:r>
            <a:r>
              <a:rPr lang="es-ES" sz="2800" b="1" dirty="0" smtClean="0">
                <a:solidFill>
                  <a:srgbClr val="002060"/>
                </a:solidFill>
                <a:latin typeface="Century Gothic" pitchFamily="34" charset="0"/>
                <a:ea typeface="+mj-ea"/>
                <a:cs typeface="+mj-cs"/>
              </a:rPr>
              <a:t> 1septembre</a:t>
            </a:r>
            <a:r>
              <a:rPr kumimoji="0" lang="es-E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itchFamily="34" charset="0"/>
                <a:ea typeface="+mj-ea"/>
                <a:cs typeface="+mj-cs"/>
              </a:rPr>
              <a:t/>
            </a:r>
            <a:br>
              <a:rPr kumimoji="0" lang="es-E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itchFamily="34" charset="0"/>
                <a:ea typeface="+mj-ea"/>
                <a:cs typeface="+mj-cs"/>
              </a:rPr>
            </a:br>
            <a:endParaRPr kumimoji="0" lang="es-ES" sz="2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 Gothic" pitchFamily="34" charset="0"/>
              <a:ea typeface="+mj-ea"/>
              <a:cs typeface="+mj-cs"/>
            </a:endParaRPr>
          </a:p>
        </p:txBody>
      </p:sp>
      <p:pic>
        <p:nvPicPr>
          <p:cNvPr id="1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flipH="1">
            <a:off x="1907704" y="629747"/>
            <a:ext cx="1109712" cy="7110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8370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660232" y="692696"/>
            <a:ext cx="1752600" cy="542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8 Elipse"/>
          <p:cNvSpPr/>
          <p:nvPr/>
        </p:nvSpPr>
        <p:spPr>
          <a:xfrm flipH="1" flipV="1">
            <a:off x="2267744" y="1484784"/>
            <a:ext cx="288032" cy="288032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72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title"/>
          </p:nvPr>
        </p:nvSpPr>
        <p:spPr>
          <a:xfrm>
            <a:off x="-1116632" y="980728"/>
            <a:ext cx="8435280" cy="1143000"/>
          </a:xfrm>
        </p:spPr>
        <p:txBody>
          <a:bodyPr/>
          <a:lstStyle/>
          <a:p>
            <a:r>
              <a:rPr lang="es-ES" dirty="0" smtClean="0"/>
              <a:t/>
            </a:r>
            <a:br>
              <a:rPr lang="es-ES" dirty="0" smtClean="0"/>
            </a:br>
            <a:endParaRPr lang="es-ES" dirty="0"/>
          </a:p>
        </p:txBody>
      </p:sp>
      <p:sp>
        <p:nvSpPr>
          <p:cNvPr id="9" name="8 Rectángulo"/>
          <p:cNvSpPr/>
          <p:nvPr/>
        </p:nvSpPr>
        <p:spPr>
          <a:xfrm>
            <a:off x="2286000" y="2967335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s-ES" dirty="0" smtClean="0"/>
              <a:t>DECLARACIONES INDIVIDUALES</a:t>
            </a:r>
            <a:br>
              <a:rPr lang="es-ES" dirty="0" smtClean="0"/>
            </a:br>
            <a:r>
              <a:rPr lang="es-ES" dirty="0" smtClean="0"/>
              <a:t/>
            </a:r>
            <a:br>
              <a:rPr lang="es-ES" dirty="0" smtClean="0"/>
            </a:br>
            <a:r>
              <a:rPr lang="es-ES" dirty="0" smtClean="0"/>
              <a:t>(TODAS LAS ENTIDADES)</a:t>
            </a:r>
            <a:endParaRPr lang="es-ES" dirty="0"/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1412776"/>
            <a:ext cx="5443513" cy="4027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7 Título"/>
          <p:cNvSpPr txBox="1">
            <a:spLocks/>
          </p:cNvSpPr>
          <p:nvPr/>
        </p:nvSpPr>
        <p:spPr>
          <a:xfrm>
            <a:off x="2627784" y="3140968"/>
            <a:ext cx="3600400" cy="9269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2800" b="1" dirty="0" smtClean="0">
                <a:solidFill>
                  <a:srgbClr val="002060"/>
                </a:solidFill>
                <a:latin typeface="Century Gothic" pitchFamily="34" charset="0"/>
                <a:ea typeface="+mj-ea"/>
                <a:cs typeface="+mj-cs"/>
              </a:rPr>
              <a:t>2 </a:t>
            </a:r>
            <a:r>
              <a:rPr lang="es-ES" sz="2800" b="1" dirty="0" err="1" smtClean="0">
                <a:solidFill>
                  <a:srgbClr val="002060"/>
                </a:solidFill>
                <a:latin typeface="Century Gothic" pitchFamily="34" charset="0"/>
                <a:ea typeface="+mj-ea"/>
                <a:cs typeface="+mj-cs"/>
              </a:rPr>
              <a:t>mois</a:t>
            </a:r>
            <a:r>
              <a:rPr kumimoji="0" lang="es-E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itchFamily="34" charset="0"/>
                <a:ea typeface="+mj-ea"/>
                <a:cs typeface="+mj-cs"/>
              </a:rPr>
              <a:t/>
            </a:r>
            <a:br>
              <a:rPr kumimoji="0" lang="es-E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itchFamily="34" charset="0"/>
                <a:ea typeface="+mj-ea"/>
                <a:cs typeface="+mj-cs"/>
              </a:rPr>
            </a:br>
            <a:endParaRPr kumimoji="0" lang="es-ES" sz="2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 Gothic" pitchFamily="34" charset="0"/>
              <a:ea typeface="+mj-ea"/>
              <a:cs typeface="+mj-cs"/>
            </a:endParaRPr>
          </a:p>
        </p:txBody>
      </p:sp>
      <p:sp>
        <p:nvSpPr>
          <p:cNvPr id="13" name="12 Elipse"/>
          <p:cNvSpPr/>
          <p:nvPr/>
        </p:nvSpPr>
        <p:spPr>
          <a:xfrm>
            <a:off x="611560" y="836712"/>
            <a:ext cx="864096" cy="864096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7200" dirty="0" smtClean="0">
                <a:solidFill>
                  <a:schemeClr val="tx1"/>
                </a:solidFill>
              </a:rPr>
              <a:t>2</a:t>
            </a:r>
            <a:endParaRPr lang="es-ES" sz="7200" dirty="0">
              <a:solidFill>
                <a:schemeClr val="tx1"/>
              </a:solidFill>
            </a:endParaRPr>
          </a:p>
        </p:txBody>
      </p:sp>
      <p:pic>
        <p:nvPicPr>
          <p:cNvPr id="8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 flipH="1">
            <a:off x="4499992" y="908720"/>
            <a:ext cx="702690" cy="439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4" descr="Resultado de imagen de lupa 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61297" y="743953"/>
            <a:ext cx="1287888" cy="1363148"/>
          </a:xfrm>
          <a:prstGeom prst="rect">
            <a:avLst/>
          </a:prstGeom>
          <a:noFill/>
        </p:spPr>
      </p:pic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660232" y="692696"/>
            <a:ext cx="1752600" cy="542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11 Elipse"/>
          <p:cNvSpPr/>
          <p:nvPr/>
        </p:nvSpPr>
        <p:spPr>
          <a:xfrm flipH="1" flipV="1">
            <a:off x="4499992" y="1484784"/>
            <a:ext cx="288032" cy="288032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72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60232" y="692696"/>
            <a:ext cx="1752600" cy="542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3 Título"/>
          <p:cNvSpPr>
            <a:spLocks noGrp="1"/>
          </p:cNvSpPr>
          <p:nvPr>
            <p:ph type="title"/>
          </p:nvPr>
        </p:nvSpPr>
        <p:spPr>
          <a:xfrm>
            <a:off x="-1116632" y="980728"/>
            <a:ext cx="8435280" cy="1143000"/>
          </a:xfrm>
        </p:spPr>
        <p:txBody>
          <a:bodyPr/>
          <a:lstStyle/>
          <a:p>
            <a:r>
              <a:rPr lang="es-ES" dirty="0" smtClean="0"/>
              <a:t/>
            </a:r>
            <a:br>
              <a:rPr lang="es-ES" dirty="0" smtClean="0"/>
            </a:br>
            <a:endParaRPr lang="es-ES" dirty="0"/>
          </a:p>
        </p:txBody>
      </p:sp>
      <p:sp>
        <p:nvSpPr>
          <p:cNvPr id="9" name="8 Rectángulo"/>
          <p:cNvSpPr/>
          <p:nvPr/>
        </p:nvSpPr>
        <p:spPr>
          <a:xfrm>
            <a:off x="2286000" y="2967335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s-ES" dirty="0" smtClean="0"/>
              <a:t>DECLARACIONES INDIVIDUALES</a:t>
            </a:r>
            <a:br>
              <a:rPr lang="es-ES" dirty="0" smtClean="0"/>
            </a:br>
            <a:r>
              <a:rPr lang="es-ES" dirty="0" smtClean="0"/>
              <a:t/>
            </a:r>
            <a:br>
              <a:rPr lang="es-ES" dirty="0" smtClean="0"/>
            </a:br>
            <a:r>
              <a:rPr lang="es-ES" dirty="0" smtClean="0"/>
              <a:t>(TODAS LAS ENTIDADES)</a:t>
            </a:r>
            <a:endParaRPr lang="es-ES" dirty="0"/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3568" y="1412776"/>
            <a:ext cx="5443513" cy="4027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7 Elipse"/>
          <p:cNvSpPr/>
          <p:nvPr/>
        </p:nvSpPr>
        <p:spPr>
          <a:xfrm>
            <a:off x="611560" y="836712"/>
            <a:ext cx="864096" cy="864096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7200" dirty="0" smtClean="0">
                <a:solidFill>
                  <a:schemeClr val="tx1"/>
                </a:solidFill>
              </a:rPr>
              <a:t>3</a:t>
            </a:r>
            <a:endParaRPr lang="es-ES" sz="7200" dirty="0">
              <a:solidFill>
                <a:schemeClr val="tx1"/>
              </a:solidFill>
            </a:endParaRP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80112" y="4797152"/>
            <a:ext cx="1206104" cy="720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7 Título"/>
          <p:cNvSpPr txBox="1">
            <a:spLocks/>
          </p:cNvSpPr>
          <p:nvPr/>
        </p:nvSpPr>
        <p:spPr>
          <a:xfrm>
            <a:off x="2771800" y="3140968"/>
            <a:ext cx="3600400" cy="9269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2800" b="1" dirty="0" smtClean="0">
                <a:solidFill>
                  <a:srgbClr val="002060"/>
                </a:solidFill>
                <a:latin typeface="Century Gothic" pitchFamily="34" charset="0"/>
                <a:ea typeface="+mj-ea"/>
                <a:cs typeface="+mj-cs"/>
              </a:rPr>
              <a:t>1 </a:t>
            </a:r>
            <a:r>
              <a:rPr lang="es-ES" sz="2800" b="1" dirty="0" err="1" smtClean="0">
                <a:solidFill>
                  <a:srgbClr val="002060"/>
                </a:solidFill>
                <a:latin typeface="Century Gothic" pitchFamily="34" charset="0"/>
                <a:ea typeface="+mj-ea"/>
                <a:cs typeface="+mj-cs"/>
              </a:rPr>
              <a:t>mois</a:t>
            </a:r>
            <a:r>
              <a:rPr kumimoji="0" lang="es-E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itchFamily="34" charset="0"/>
                <a:ea typeface="+mj-ea"/>
                <a:cs typeface="+mj-cs"/>
              </a:rPr>
              <a:t/>
            </a:r>
            <a:br>
              <a:rPr kumimoji="0" lang="es-E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itchFamily="34" charset="0"/>
                <a:ea typeface="+mj-ea"/>
                <a:cs typeface="+mj-cs"/>
              </a:rPr>
            </a:br>
            <a:endParaRPr kumimoji="0" lang="es-ES" sz="2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 Gothic" pitchFamily="34" charset="0"/>
              <a:ea typeface="+mj-ea"/>
              <a:cs typeface="+mj-cs"/>
            </a:endParaRPr>
          </a:p>
        </p:txBody>
      </p:sp>
      <p:sp>
        <p:nvSpPr>
          <p:cNvPr id="12" name="11 Elipse"/>
          <p:cNvSpPr/>
          <p:nvPr/>
        </p:nvSpPr>
        <p:spPr>
          <a:xfrm flipH="1" flipV="1">
            <a:off x="5292080" y="4509120"/>
            <a:ext cx="288032" cy="288032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72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title"/>
          </p:nvPr>
        </p:nvSpPr>
        <p:spPr>
          <a:xfrm>
            <a:off x="-1116632" y="980728"/>
            <a:ext cx="8435280" cy="1143000"/>
          </a:xfrm>
        </p:spPr>
        <p:txBody>
          <a:bodyPr/>
          <a:lstStyle/>
          <a:p>
            <a:r>
              <a:rPr lang="es-ES" dirty="0" smtClean="0"/>
              <a:t/>
            </a:r>
            <a:br>
              <a:rPr lang="es-ES" dirty="0" smtClean="0"/>
            </a:br>
            <a:endParaRPr lang="es-ES" dirty="0"/>
          </a:p>
        </p:txBody>
      </p:sp>
      <p:sp>
        <p:nvSpPr>
          <p:cNvPr id="9" name="8 Rectángulo"/>
          <p:cNvSpPr/>
          <p:nvPr/>
        </p:nvSpPr>
        <p:spPr>
          <a:xfrm>
            <a:off x="2286000" y="2967335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s-ES" dirty="0" smtClean="0"/>
              <a:t>DECLARACIONES INDIVIDUALES</a:t>
            </a:r>
            <a:br>
              <a:rPr lang="es-ES" dirty="0" smtClean="0"/>
            </a:br>
            <a:r>
              <a:rPr lang="es-ES" dirty="0" smtClean="0"/>
              <a:t/>
            </a:r>
            <a:br>
              <a:rPr lang="es-ES" dirty="0" smtClean="0"/>
            </a:br>
            <a:r>
              <a:rPr lang="es-ES" dirty="0" smtClean="0"/>
              <a:t>(TODAS LAS ENTIDADES)</a:t>
            </a:r>
            <a:endParaRPr lang="es-ES" dirty="0"/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1412776"/>
            <a:ext cx="5443513" cy="4027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10 Elipse"/>
          <p:cNvSpPr/>
          <p:nvPr/>
        </p:nvSpPr>
        <p:spPr>
          <a:xfrm>
            <a:off x="611560" y="836712"/>
            <a:ext cx="864096" cy="864096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7200" dirty="0" smtClean="0">
                <a:solidFill>
                  <a:schemeClr val="tx1"/>
                </a:solidFill>
              </a:rPr>
              <a:t>4</a:t>
            </a:r>
            <a:endParaRPr lang="es-ES" sz="7200" dirty="0">
              <a:solidFill>
                <a:schemeClr val="tx1"/>
              </a:solidFill>
            </a:endParaRPr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99592" y="5157192"/>
            <a:ext cx="711374" cy="448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4" descr="Resultado de imagen de lupa 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382707" y="5501803"/>
            <a:ext cx="405286" cy="428968"/>
          </a:xfrm>
          <a:prstGeom prst="rect">
            <a:avLst/>
          </a:prstGeom>
          <a:noFill/>
        </p:spPr>
      </p:pic>
      <p:sp>
        <p:nvSpPr>
          <p:cNvPr id="15" name="7 Título"/>
          <p:cNvSpPr txBox="1">
            <a:spLocks/>
          </p:cNvSpPr>
          <p:nvPr/>
        </p:nvSpPr>
        <p:spPr>
          <a:xfrm>
            <a:off x="2627784" y="3140968"/>
            <a:ext cx="3600400" cy="9269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2800" b="1" dirty="0" smtClean="0">
                <a:solidFill>
                  <a:srgbClr val="002060"/>
                </a:solidFill>
                <a:latin typeface="Century Gothic" pitchFamily="34" charset="0"/>
                <a:ea typeface="+mj-ea"/>
                <a:cs typeface="+mj-cs"/>
              </a:rPr>
              <a:t>2 </a:t>
            </a:r>
            <a:r>
              <a:rPr lang="es-ES" sz="2800" b="1" dirty="0" err="1" smtClean="0">
                <a:solidFill>
                  <a:srgbClr val="002060"/>
                </a:solidFill>
                <a:latin typeface="Century Gothic" pitchFamily="34" charset="0"/>
                <a:ea typeface="+mj-ea"/>
                <a:cs typeface="+mj-cs"/>
              </a:rPr>
              <a:t>mois</a:t>
            </a:r>
            <a:r>
              <a:rPr kumimoji="0" lang="es-E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itchFamily="34" charset="0"/>
                <a:ea typeface="+mj-ea"/>
                <a:cs typeface="+mj-cs"/>
              </a:rPr>
              <a:t/>
            </a:r>
            <a:br>
              <a:rPr kumimoji="0" lang="es-E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itchFamily="34" charset="0"/>
                <a:ea typeface="+mj-ea"/>
                <a:cs typeface="+mj-cs"/>
              </a:rPr>
            </a:br>
            <a:endParaRPr kumimoji="0" lang="es-ES" sz="2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 Gothic" pitchFamily="34" charset="0"/>
              <a:ea typeface="+mj-ea"/>
              <a:cs typeface="+mj-cs"/>
            </a:endParaRPr>
          </a:p>
        </p:txBody>
      </p:sp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660232" y="692696"/>
            <a:ext cx="1752600" cy="542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11 Elipse"/>
          <p:cNvSpPr/>
          <p:nvPr/>
        </p:nvSpPr>
        <p:spPr>
          <a:xfrm flipH="1" flipV="1">
            <a:off x="1331640" y="4581128"/>
            <a:ext cx="288032" cy="288032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72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title"/>
          </p:nvPr>
        </p:nvSpPr>
        <p:spPr>
          <a:xfrm>
            <a:off x="-1116632" y="980728"/>
            <a:ext cx="8435280" cy="1143000"/>
          </a:xfrm>
        </p:spPr>
        <p:txBody>
          <a:bodyPr/>
          <a:lstStyle/>
          <a:p>
            <a:r>
              <a:rPr lang="es-ES" dirty="0" smtClean="0"/>
              <a:t/>
            </a:r>
            <a:br>
              <a:rPr lang="es-ES" dirty="0" smtClean="0"/>
            </a:br>
            <a:endParaRPr lang="es-ES" dirty="0"/>
          </a:p>
        </p:txBody>
      </p:sp>
      <p:sp>
        <p:nvSpPr>
          <p:cNvPr id="9" name="8 Rectángulo"/>
          <p:cNvSpPr/>
          <p:nvPr/>
        </p:nvSpPr>
        <p:spPr>
          <a:xfrm>
            <a:off x="2286000" y="2967335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s-ES" dirty="0" smtClean="0"/>
              <a:t>DECLARACIONES INDIVIDUALES</a:t>
            </a:r>
            <a:br>
              <a:rPr lang="es-ES" dirty="0" smtClean="0"/>
            </a:br>
            <a:r>
              <a:rPr lang="es-ES" dirty="0" smtClean="0"/>
              <a:t/>
            </a:r>
            <a:br>
              <a:rPr lang="es-ES" dirty="0" smtClean="0"/>
            </a:br>
            <a:r>
              <a:rPr lang="es-ES" dirty="0" smtClean="0"/>
              <a:t>(TODAS LAS ENTIDADES)</a:t>
            </a:r>
            <a:endParaRPr lang="es-ES" dirty="0"/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1417736"/>
            <a:ext cx="5443513" cy="4027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7 Título"/>
          <p:cNvSpPr txBox="1">
            <a:spLocks/>
          </p:cNvSpPr>
          <p:nvPr/>
        </p:nvSpPr>
        <p:spPr>
          <a:xfrm>
            <a:off x="2123728" y="3140968"/>
            <a:ext cx="3600400" cy="9269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itchFamily="34" charset="0"/>
                <a:ea typeface="+mj-ea"/>
                <a:cs typeface="+mj-cs"/>
              </a:rPr>
              <a:t/>
            </a:r>
            <a:br>
              <a:rPr kumimoji="0" lang="es-E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itchFamily="34" charset="0"/>
                <a:ea typeface="+mj-ea"/>
                <a:cs typeface="+mj-cs"/>
              </a:rPr>
            </a:br>
            <a:endParaRPr kumimoji="0" lang="es-ES" sz="2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 Gothic" pitchFamily="34" charset="0"/>
              <a:ea typeface="+mj-ea"/>
              <a:cs typeface="+mj-cs"/>
            </a:endParaRPr>
          </a:p>
        </p:txBody>
      </p:sp>
      <p:sp>
        <p:nvSpPr>
          <p:cNvPr id="8" name="7 Elipse"/>
          <p:cNvSpPr/>
          <p:nvPr/>
        </p:nvSpPr>
        <p:spPr>
          <a:xfrm>
            <a:off x="611560" y="836712"/>
            <a:ext cx="864096" cy="864096"/>
          </a:xfrm>
          <a:prstGeom prst="ellipse">
            <a:avLst/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7200" dirty="0" smtClean="0">
                <a:solidFill>
                  <a:schemeClr val="tx1"/>
                </a:solidFill>
              </a:rPr>
              <a:t>5</a:t>
            </a:r>
            <a:endParaRPr lang="es-ES" sz="7200" dirty="0">
              <a:solidFill>
                <a:schemeClr val="tx1"/>
              </a:solidFill>
            </a:endParaRPr>
          </a:p>
        </p:txBody>
      </p:sp>
      <p:pic>
        <p:nvPicPr>
          <p:cNvPr id="9217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9967" y="1772816"/>
            <a:ext cx="809625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7 Título"/>
          <p:cNvSpPr txBox="1">
            <a:spLocks/>
          </p:cNvSpPr>
          <p:nvPr/>
        </p:nvSpPr>
        <p:spPr>
          <a:xfrm>
            <a:off x="2771800" y="3140968"/>
            <a:ext cx="3600400" cy="9269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2800" b="1" dirty="0" smtClean="0">
                <a:solidFill>
                  <a:srgbClr val="002060"/>
                </a:solidFill>
                <a:latin typeface="Century Gothic" pitchFamily="34" charset="0"/>
                <a:ea typeface="+mj-ea"/>
                <a:cs typeface="+mj-cs"/>
              </a:rPr>
              <a:t>1 </a:t>
            </a:r>
            <a:r>
              <a:rPr lang="es-ES" sz="2800" b="1" dirty="0" err="1" smtClean="0">
                <a:solidFill>
                  <a:srgbClr val="002060"/>
                </a:solidFill>
                <a:latin typeface="Century Gothic" pitchFamily="34" charset="0"/>
                <a:ea typeface="+mj-ea"/>
                <a:cs typeface="+mj-cs"/>
              </a:rPr>
              <a:t>mois</a:t>
            </a:r>
            <a:r>
              <a:rPr kumimoji="0" lang="es-E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itchFamily="34" charset="0"/>
                <a:ea typeface="+mj-ea"/>
                <a:cs typeface="+mj-cs"/>
              </a:rPr>
              <a:t/>
            </a:r>
            <a:br>
              <a:rPr kumimoji="0" lang="es-E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itchFamily="34" charset="0"/>
                <a:ea typeface="+mj-ea"/>
                <a:cs typeface="+mj-cs"/>
              </a:rPr>
            </a:br>
            <a:endParaRPr kumimoji="0" lang="es-ES" sz="2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 Gothic" pitchFamily="34" charset="0"/>
              <a:ea typeface="+mj-ea"/>
              <a:cs typeface="+mj-cs"/>
            </a:endParaRPr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660232" y="692696"/>
            <a:ext cx="1752600" cy="542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11 Elipse"/>
          <p:cNvSpPr/>
          <p:nvPr/>
        </p:nvSpPr>
        <p:spPr>
          <a:xfrm flipH="1" flipV="1">
            <a:off x="1115616" y="2204864"/>
            <a:ext cx="288032" cy="288032"/>
          </a:xfrm>
          <a:prstGeom prst="ellipse">
            <a:avLst/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72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Título"/>
          <p:cNvSpPr>
            <a:spLocks noGrp="1"/>
          </p:cNvSpPr>
          <p:nvPr>
            <p:ph type="title"/>
          </p:nvPr>
        </p:nvSpPr>
        <p:spPr>
          <a:xfrm>
            <a:off x="107504" y="692696"/>
            <a:ext cx="8784976" cy="1143000"/>
          </a:xfrm>
        </p:spPr>
        <p:txBody>
          <a:bodyPr/>
          <a:lstStyle/>
          <a:p>
            <a:r>
              <a:rPr lang="es-ES" dirty="0" smtClean="0"/>
              <a:t>PARTENAIRES ANDORRAINS</a:t>
            </a:r>
            <a:endParaRPr lang="es-ES" dirty="0"/>
          </a:p>
        </p:txBody>
      </p:sp>
      <p:sp>
        <p:nvSpPr>
          <p:cNvPr id="9" name="7 Título"/>
          <p:cNvSpPr txBox="1">
            <a:spLocks/>
          </p:cNvSpPr>
          <p:nvPr/>
        </p:nvSpPr>
        <p:spPr>
          <a:xfrm>
            <a:off x="1259632" y="2204864"/>
            <a:ext cx="7884368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2800" b="1" dirty="0" smtClean="0">
                <a:solidFill>
                  <a:srgbClr val="002060"/>
                </a:solidFill>
                <a:latin typeface="Century Gothic" pitchFamily="34" charset="0"/>
                <a:ea typeface="+mj-ea"/>
                <a:cs typeface="+mj-cs"/>
              </a:rPr>
              <a:t>Font la </a:t>
            </a:r>
            <a:r>
              <a:rPr lang="es-ES" sz="2800" b="1" dirty="0" err="1" smtClean="0">
                <a:solidFill>
                  <a:srgbClr val="002060"/>
                </a:solidFill>
                <a:latin typeface="Century Gothic" pitchFamily="34" charset="0"/>
                <a:ea typeface="+mj-ea"/>
                <a:cs typeface="+mj-cs"/>
              </a:rPr>
              <a:t>déclaration</a:t>
            </a:r>
            <a:r>
              <a:rPr lang="es-ES" sz="2800" b="1" dirty="0" smtClean="0">
                <a:solidFill>
                  <a:srgbClr val="002060"/>
                </a:solidFill>
                <a:latin typeface="Century Gothic" pitchFamily="34" charset="0"/>
                <a:ea typeface="+mj-ea"/>
                <a:cs typeface="+mj-cs"/>
              </a:rPr>
              <a:t> de </a:t>
            </a:r>
            <a:r>
              <a:rPr lang="es-ES" sz="2800" b="1" dirty="0" err="1" smtClean="0">
                <a:solidFill>
                  <a:srgbClr val="002060"/>
                </a:solidFill>
                <a:latin typeface="Century Gothic" pitchFamily="34" charset="0"/>
                <a:ea typeface="+mj-ea"/>
                <a:cs typeface="+mj-cs"/>
              </a:rPr>
              <a:t>dépenses</a:t>
            </a:r>
            <a:r>
              <a:rPr lang="es-ES" sz="2800" b="1" dirty="0" smtClean="0">
                <a:solidFill>
                  <a:srgbClr val="002060"/>
                </a:solidFill>
                <a:latin typeface="Century Gothic" pitchFamily="34" charset="0"/>
                <a:ea typeface="+mj-ea"/>
                <a:cs typeface="+mj-cs"/>
              </a:rPr>
              <a:t> </a:t>
            </a:r>
            <a:r>
              <a:rPr lang="es-ES" sz="2800" b="1" dirty="0" err="1" smtClean="0">
                <a:solidFill>
                  <a:srgbClr val="002060"/>
                </a:solidFill>
                <a:latin typeface="Century Gothic" pitchFamily="34" charset="0"/>
                <a:ea typeface="+mj-ea"/>
                <a:cs typeface="+mj-cs"/>
              </a:rPr>
              <a:t>comme</a:t>
            </a:r>
            <a:r>
              <a:rPr lang="es-ES" sz="2800" b="1" dirty="0" smtClean="0">
                <a:solidFill>
                  <a:srgbClr val="002060"/>
                </a:solidFill>
                <a:latin typeface="Century Gothic" pitchFamily="34" charset="0"/>
                <a:ea typeface="+mj-ea"/>
                <a:cs typeface="+mj-cs"/>
              </a:rPr>
              <a:t> les </a:t>
            </a:r>
            <a:r>
              <a:rPr lang="es-ES" sz="2800" b="1" dirty="0" err="1" smtClean="0">
                <a:solidFill>
                  <a:srgbClr val="002060"/>
                </a:solidFill>
                <a:latin typeface="Century Gothic" pitchFamily="34" charset="0"/>
                <a:ea typeface="+mj-ea"/>
                <a:cs typeface="+mj-cs"/>
              </a:rPr>
              <a:t>autres</a:t>
            </a:r>
            <a:r>
              <a:rPr lang="es-ES" sz="2800" b="1" dirty="0" smtClean="0">
                <a:solidFill>
                  <a:srgbClr val="002060"/>
                </a:solidFill>
                <a:latin typeface="Century Gothic" pitchFamily="34" charset="0"/>
                <a:ea typeface="+mj-ea"/>
                <a:cs typeface="+mj-cs"/>
              </a:rPr>
              <a:t> </a:t>
            </a:r>
            <a:r>
              <a:rPr lang="es-ES" sz="2800" b="1" dirty="0" err="1" smtClean="0">
                <a:solidFill>
                  <a:srgbClr val="002060"/>
                </a:solidFill>
                <a:latin typeface="Century Gothic" pitchFamily="34" charset="0"/>
                <a:ea typeface="+mj-ea"/>
                <a:cs typeface="+mj-cs"/>
              </a:rPr>
              <a:t>membres</a:t>
            </a:r>
            <a:r>
              <a:rPr lang="es-ES" sz="2800" b="1" dirty="0" smtClean="0">
                <a:solidFill>
                  <a:srgbClr val="002060"/>
                </a:solidFill>
                <a:latin typeface="Century Gothic" pitchFamily="34" charset="0"/>
                <a:ea typeface="+mj-ea"/>
                <a:cs typeface="+mj-cs"/>
              </a:rPr>
              <a:t> du </a:t>
            </a:r>
            <a:r>
              <a:rPr lang="es-ES" sz="2800" b="1" dirty="0" err="1" smtClean="0">
                <a:solidFill>
                  <a:srgbClr val="002060"/>
                </a:solidFill>
                <a:latin typeface="Century Gothic" pitchFamily="34" charset="0"/>
                <a:ea typeface="+mj-ea"/>
                <a:cs typeface="+mj-cs"/>
              </a:rPr>
              <a:t>partenariat</a:t>
            </a:r>
            <a:r>
              <a:rPr lang="es-ES" sz="2800" b="1" dirty="0" smtClean="0">
                <a:solidFill>
                  <a:srgbClr val="002060"/>
                </a:solidFill>
                <a:latin typeface="Century Gothic" pitchFamily="34" charset="0"/>
                <a:ea typeface="+mj-ea"/>
                <a:cs typeface="+mj-cs"/>
              </a:rPr>
              <a:t> </a:t>
            </a:r>
            <a:r>
              <a:rPr lang="es-ES" sz="2800" b="1" noProof="0" dirty="0" smtClean="0">
                <a:solidFill>
                  <a:srgbClr val="002060"/>
                </a:solidFill>
                <a:latin typeface="Century Gothic" pitchFamily="34" charset="0"/>
                <a:ea typeface="+mj-ea"/>
                <a:cs typeface="+mj-cs"/>
              </a:rPr>
              <a:t>(</a:t>
            </a:r>
            <a:r>
              <a:rPr lang="es-ES" sz="2800" b="1" noProof="0" dirty="0" err="1" smtClean="0">
                <a:solidFill>
                  <a:srgbClr val="002060"/>
                </a:solidFill>
                <a:latin typeface="Century Gothic" pitchFamily="34" charset="0"/>
                <a:ea typeface="+mj-ea"/>
                <a:cs typeface="+mj-cs"/>
              </a:rPr>
              <a:t>rapport</a:t>
            </a:r>
            <a:r>
              <a:rPr lang="es-ES" sz="2800" b="1" noProof="0" dirty="0" smtClean="0">
                <a:solidFill>
                  <a:srgbClr val="002060"/>
                </a:solidFill>
                <a:latin typeface="Century Gothic" pitchFamily="34" charset="0"/>
                <a:ea typeface="+mj-ea"/>
                <a:cs typeface="+mj-cs"/>
              </a:rPr>
              <a:t> </a:t>
            </a:r>
            <a:r>
              <a:rPr lang="es-ES" sz="2800" b="1" noProof="0" dirty="0" err="1" smtClean="0">
                <a:solidFill>
                  <a:srgbClr val="002060"/>
                </a:solidFill>
                <a:latin typeface="Century Gothic" pitchFamily="34" charset="0"/>
                <a:ea typeface="+mj-ea"/>
                <a:cs typeface="+mj-cs"/>
              </a:rPr>
              <a:t>d’exécution</a:t>
            </a:r>
            <a:r>
              <a:rPr lang="es-ES" sz="2800" b="1" noProof="0" dirty="0" smtClean="0">
                <a:solidFill>
                  <a:srgbClr val="002060"/>
                </a:solidFill>
                <a:latin typeface="Century Gothic" pitchFamily="34" charset="0"/>
                <a:ea typeface="+mj-ea"/>
                <a:cs typeface="+mj-cs"/>
              </a:rPr>
              <a:t> </a:t>
            </a:r>
            <a:r>
              <a:rPr lang="es-ES" sz="2800" b="1" noProof="0" dirty="0" err="1" smtClean="0">
                <a:solidFill>
                  <a:srgbClr val="002060"/>
                </a:solidFill>
                <a:latin typeface="Century Gothic" pitchFamily="34" charset="0"/>
                <a:ea typeface="+mj-ea"/>
                <a:cs typeface="+mj-cs"/>
              </a:rPr>
              <a:t>physique</a:t>
            </a:r>
            <a:r>
              <a:rPr lang="es-ES" sz="2800" b="1" noProof="0" dirty="0" smtClean="0">
                <a:solidFill>
                  <a:srgbClr val="002060"/>
                </a:solidFill>
                <a:latin typeface="Century Gothic" pitchFamily="34" charset="0"/>
                <a:ea typeface="+mj-ea"/>
                <a:cs typeface="+mj-cs"/>
              </a:rPr>
              <a:t> et </a:t>
            </a:r>
            <a:r>
              <a:rPr lang="es-ES" sz="2800" b="1" noProof="0" dirty="0" err="1" smtClean="0">
                <a:solidFill>
                  <a:srgbClr val="002060"/>
                </a:solidFill>
                <a:latin typeface="Century Gothic" pitchFamily="34" charset="0"/>
                <a:ea typeface="+mj-ea"/>
                <a:cs typeface="+mj-cs"/>
              </a:rPr>
              <a:t>financière</a:t>
            </a:r>
            <a:r>
              <a:rPr lang="es-ES" sz="2800" b="1" noProof="0" dirty="0" smtClean="0">
                <a:solidFill>
                  <a:srgbClr val="002060"/>
                </a:solidFill>
                <a:latin typeface="Century Gothic" pitchFamily="34" charset="0"/>
                <a:ea typeface="+mj-ea"/>
                <a:cs typeface="+mj-cs"/>
              </a:rPr>
              <a:t>)</a:t>
            </a:r>
            <a:endParaRPr kumimoji="0" lang="es-ES" sz="2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 Gothic" pitchFamily="34" charset="0"/>
              <a:ea typeface="+mj-ea"/>
              <a:cs typeface="+mj-cs"/>
            </a:endParaRPr>
          </a:p>
        </p:txBody>
      </p:sp>
      <p:sp>
        <p:nvSpPr>
          <p:cNvPr id="7" name="6 Elipse"/>
          <p:cNvSpPr/>
          <p:nvPr/>
        </p:nvSpPr>
        <p:spPr>
          <a:xfrm>
            <a:off x="323528" y="2348880"/>
            <a:ext cx="864096" cy="86409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7200" dirty="0" smtClean="0">
                <a:solidFill>
                  <a:schemeClr val="tx1"/>
                </a:solidFill>
              </a:rPr>
              <a:t>1</a:t>
            </a:r>
            <a:endParaRPr lang="es-ES" sz="7200" dirty="0">
              <a:solidFill>
                <a:schemeClr val="tx1"/>
              </a:solidFill>
            </a:endParaRPr>
          </a:p>
        </p:txBody>
      </p:sp>
      <p:sp>
        <p:nvSpPr>
          <p:cNvPr id="10" name="9 Elipse"/>
          <p:cNvSpPr/>
          <p:nvPr/>
        </p:nvSpPr>
        <p:spPr>
          <a:xfrm>
            <a:off x="395536" y="4221088"/>
            <a:ext cx="864096" cy="864096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7200" dirty="0" smtClean="0">
                <a:solidFill>
                  <a:schemeClr val="tx1"/>
                </a:solidFill>
              </a:rPr>
              <a:t>2</a:t>
            </a:r>
            <a:endParaRPr lang="es-ES" sz="7200" dirty="0">
              <a:solidFill>
                <a:schemeClr val="tx1"/>
              </a:solidFill>
            </a:endParaRPr>
          </a:p>
        </p:txBody>
      </p:sp>
      <p:sp>
        <p:nvSpPr>
          <p:cNvPr id="13" name="7 Título"/>
          <p:cNvSpPr txBox="1">
            <a:spLocks/>
          </p:cNvSpPr>
          <p:nvPr/>
        </p:nvSpPr>
        <p:spPr>
          <a:xfrm>
            <a:off x="1259632" y="4077072"/>
            <a:ext cx="7884368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2800" b="1" noProof="0" dirty="0" smtClean="0">
                <a:solidFill>
                  <a:srgbClr val="002060"/>
                </a:solidFill>
                <a:latin typeface="Century Gothic" pitchFamily="34" charset="0"/>
                <a:ea typeface="+mj-ea"/>
                <a:cs typeface="+mj-cs"/>
              </a:rPr>
              <a:t>Organismo Andorrano de Cooperación Transfronteriza (OACT). 2 </a:t>
            </a:r>
            <a:r>
              <a:rPr lang="es-ES" sz="2800" b="1" noProof="0" smtClean="0">
                <a:solidFill>
                  <a:srgbClr val="002060"/>
                </a:solidFill>
                <a:latin typeface="Century Gothic" pitchFamily="34" charset="0"/>
                <a:ea typeface="+mj-ea"/>
                <a:cs typeface="+mj-cs"/>
              </a:rPr>
              <a:t>mois </a:t>
            </a:r>
            <a:r>
              <a:rPr lang="es-ES" sz="2800" b="1" noProof="0" dirty="0" err="1" smtClean="0">
                <a:solidFill>
                  <a:srgbClr val="002060"/>
                </a:solidFill>
                <a:latin typeface="Century Gothic" pitchFamily="34" charset="0"/>
                <a:ea typeface="+mj-ea"/>
                <a:cs typeface="+mj-cs"/>
              </a:rPr>
              <a:t>pour</a:t>
            </a:r>
            <a:r>
              <a:rPr lang="es-ES" sz="2800" b="1" noProof="0" dirty="0" smtClean="0">
                <a:solidFill>
                  <a:srgbClr val="002060"/>
                </a:solidFill>
                <a:latin typeface="Century Gothic" pitchFamily="34" charset="0"/>
                <a:ea typeface="+mj-ea"/>
                <a:cs typeface="+mj-cs"/>
              </a:rPr>
              <a:t> </a:t>
            </a:r>
            <a:r>
              <a:rPr lang="es-ES" sz="2800" b="1" noProof="0" dirty="0" err="1" smtClean="0">
                <a:solidFill>
                  <a:srgbClr val="002060"/>
                </a:solidFill>
                <a:latin typeface="Century Gothic" pitchFamily="34" charset="0"/>
                <a:ea typeface="+mj-ea"/>
                <a:cs typeface="+mj-cs"/>
              </a:rPr>
              <a:t>finaliser</a:t>
            </a:r>
            <a:r>
              <a:rPr lang="es-ES" sz="2800" b="1" noProof="0" dirty="0" smtClean="0">
                <a:solidFill>
                  <a:srgbClr val="002060"/>
                </a:solidFill>
                <a:latin typeface="Century Gothic" pitchFamily="34" charset="0"/>
                <a:ea typeface="+mj-ea"/>
                <a:cs typeface="+mj-cs"/>
              </a:rPr>
              <a:t> son </a:t>
            </a:r>
            <a:r>
              <a:rPr lang="es-ES" sz="2800" b="1" noProof="0" dirty="0" err="1" smtClean="0">
                <a:solidFill>
                  <a:srgbClr val="002060"/>
                </a:solidFill>
                <a:latin typeface="Century Gothic" pitchFamily="34" charset="0"/>
                <a:ea typeface="+mj-ea"/>
                <a:cs typeface="+mj-cs"/>
              </a:rPr>
              <a:t>rapport</a:t>
            </a:r>
            <a:r>
              <a:rPr lang="es-ES" sz="2800" b="1" noProof="0" dirty="0" smtClean="0">
                <a:solidFill>
                  <a:srgbClr val="002060"/>
                </a:solidFill>
                <a:latin typeface="Century Gothic" pitchFamily="34" charset="0"/>
                <a:ea typeface="+mj-ea"/>
                <a:cs typeface="+mj-cs"/>
              </a:rPr>
              <a:t>.</a:t>
            </a:r>
            <a:endParaRPr kumimoji="0" lang="es-ES" sz="2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 Gothic" pitchFamily="34" charset="0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CuadroTexto"/>
          <p:cNvSpPr txBox="1"/>
          <p:nvPr/>
        </p:nvSpPr>
        <p:spPr>
          <a:xfrm>
            <a:off x="1979712" y="4365104"/>
            <a:ext cx="532859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200" dirty="0" smtClean="0">
                <a:solidFill>
                  <a:schemeClr val="tx2"/>
                </a:solidFill>
                <a:latin typeface="Century Gothic" pitchFamily="34" charset="0"/>
              </a:rPr>
              <a:t>www.poctefa.eu</a:t>
            </a:r>
          </a:p>
          <a:p>
            <a:pPr algn="ctr"/>
            <a:r>
              <a:rPr lang="es-ES" sz="3200" dirty="0" smtClean="0">
                <a:solidFill>
                  <a:schemeClr val="tx2"/>
                </a:solidFill>
                <a:latin typeface="Century Gothic" pitchFamily="34" charset="0"/>
              </a:rPr>
              <a:t>info@poctefa.eu</a:t>
            </a:r>
          </a:p>
          <a:p>
            <a:pPr algn="ctr"/>
            <a:r>
              <a:rPr lang="es-ES" sz="3200" dirty="0" smtClean="0">
                <a:solidFill>
                  <a:schemeClr val="tx2"/>
                </a:solidFill>
                <a:latin typeface="Century Gothic" pitchFamily="34" charset="0"/>
              </a:rPr>
              <a:t>#POCTEFA</a:t>
            </a:r>
          </a:p>
        </p:txBody>
      </p:sp>
      <p:sp>
        <p:nvSpPr>
          <p:cNvPr id="12" name="11 Rectángulo"/>
          <p:cNvSpPr/>
          <p:nvPr/>
        </p:nvSpPr>
        <p:spPr>
          <a:xfrm>
            <a:off x="0" y="1772816"/>
            <a:ext cx="9144000" cy="2304256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" name="10 CuadroTexto"/>
          <p:cNvSpPr txBox="1"/>
          <p:nvPr/>
        </p:nvSpPr>
        <p:spPr>
          <a:xfrm>
            <a:off x="1835696" y="2564904"/>
            <a:ext cx="547260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800" dirty="0" smtClean="0">
                <a:solidFill>
                  <a:schemeClr val="bg1"/>
                </a:solidFill>
                <a:latin typeface="Century Gothic" pitchFamily="34" charset="0"/>
              </a:rPr>
              <a:t>Gracias | </a:t>
            </a:r>
            <a:r>
              <a:rPr lang="es-ES" sz="4800" dirty="0" err="1" smtClean="0">
                <a:solidFill>
                  <a:schemeClr val="bg1"/>
                </a:solidFill>
                <a:latin typeface="Century Gothic" pitchFamily="34" charset="0"/>
              </a:rPr>
              <a:t>Merci</a:t>
            </a:r>
            <a:endParaRPr lang="es-ES" sz="4800" dirty="0" smtClean="0">
              <a:solidFill>
                <a:schemeClr val="bg1"/>
              </a:solidFill>
              <a:latin typeface="Century Gothic" pitchFamily="34" charset="0"/>
            </a:endParaRPr>
          </a:p>
          <a:p>
            <a:pPr algn="ctr"/>
            <a:endParaRPr lang="es-ES" dirty="0">
              <a:solidFill>
                <a:schemeClr val="bg1"/>
              </a:solidFill>
            </a:endParaRPr>
          </a:p>
        </p:txBody>
      </p:sp>
      <p:grpSp>
        <p:nvGrpSpPr>
          <p:cNvPr id="13" name="12 Grupo"/>
          <p:cNvGrpSpPr/>
          <p:nvPr/>
        </p:nvGrpSpPr>
        <p:grpSpPr>
          <a:xfrm>
            <a:off x="1979712" y="6165304"/>
            <a:ext cx="5616624" cy="369332"/>
            <a:chOff x="395536" y="6165304"/>
            <a:chExt cx="5616624" cy="369332"/>
          </a:xfrm>
        </p:grpSpPr>
        <p:sp>
          <p:nvSpPr>
            <p:cNvPr id="5" name="4 CuadroTexto"/>
            <p:cNvSpPr txBox="1"/>
            <p:nvPr/>
          </p:nvSpPr>
          <p:spPr>
            <a:xfrm>
              <a:off x="395536" y="6165304"/>
              <a:ext cx="561662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dirty="0" smtClean="0">
                  <a:solidFill>
                    <a:schemeClr val="tx2"/>
                  </a:solidFill>
                </a:rPr>
                <a:t>Síguenos en | </a:t>
              </a:r>
              <a:r>
                <a:rPr lang="es-ES" dirty="0" err="1" smtClean="0">
                  <a:solidFill>
                    <a:schemeClr val="tx2"/>
                  </a:solidFill>
                </a:rPr>
                <a:t>Suivez-nous</a:t>
              </a:r>
              <a:r>
                <a:rPr lang="es-ES" dirty="0" smtClean="0">
                  <a:solidFill>
                    <a:schemeClr val="tx2"/>
                  </a:solidFill>
                </a:rPr>
                <a:t> sur                         @</a:t>
              </a:r>
              <a:r>
                <a:rPr lang="es-ES" dirty="0" err="1" smtClean="0">
                  <a:solidFill>
                    <a:schemeClr val="tx2"/>
                  </a:solidFill>
                </a:rPr>
                <a:t>ctppoctefa</a:t>
              </a:r>
              <a:endParaRPr lang="es-ES" dirty="0">
                <a:solidFill>
                  <a:schemeClr val="tx2"/>
                </a:solidFill>
              </a:endParaRPr>
            </a:p>
          </p:txBody>
        </p:sp>
        <p:pic>
          <p:nvPicPr>
            <p:cNvPr id="6" name="5 Imagen" descr="1000px-F_icon.svg.pn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347864" y="6237312"/>
              <a:ext cx="216024" cy="216024"/>
            </a:xfrm>
            <a:prstGeom prst="rect">
              <a:avLst/>
            </a:prstGeom>
          </p:spPr>
        </p:pic>
        <p:pic>
          <p:nvPicPr>
            <p:cNvPr id="7" name="6 Imagen" descr="twitter-icon-square-logo-preview.pn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635896" y="6237312"/>
              <a:ext cx="216024" cy="216024"/>
            </a:xfrm>
            <a:prstGeom prst="rect">
              <a:avLst/>
            </a:prstGeom>
          </p:spPr>
        </p:pic>
        <p:pic>
          <p:nvPicPr>
            <p:cNvPr id="8" name="7 Imagen" descr="square-linkedin-512.pn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923928" y="6237312"/>
              <a:ext cx="226458" cy="226458"/>
            </a:xfrm>
            <a:prstGeom prst="rect">
              <a:avLst/>
            </a:prstGeom>
          </p:spPr>
        </p:pic>
        <p:pic>
          <p:nvPicPr>
            <p:cNvPr id="9" name="8 Imagen" descr="Youtube_logo.pn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211960" y="6237312"/>
              <a:ext cx="220108" cy="208478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Diseño personalizado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3108</TotalTime>
  <Words>554</Words>
  <Application>Microsoft Office PowerPoint</Application>
  <PresentationFormat>Presentación en pantalla (4:3)</PresentationFormat>
  <Paragraphs>195</Paragraphs>
  <Slides>32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2</vt:i4>
      </vt:variant>
      <vt:variant>
        <vt:lpstr>Títulos de diapositiva</vt:lpstr>
      </vt:variant>
      <vt:variant>
        <vt:i4>32</vt:i4>
      </vt:variant>
    </vt:vector>
  </HeadingPairs>
  <TitlesOfParts>
    <vt:vector size="34" baseType="lpstr">
      <vt:lpstr>Tema de Office</vt:lpstr>
      <vt:lpstr>Diseño personalizado</vt:lpstr>
      <vt:lpstr>Diapositiva 1</vt:lpstr>
      <vt:lpstr>CIRCUIT ET CALENDRIER DES DÉCLARATIONS DE DÉPENSES ET DE FINANCEMENT</vt:lpstr>
      <vt:lpstr>QU’EST CE QUE C’EST UNE DÉCLARATION?</vt:lpstr>
      <vt:lpstr>Diapositiva 4</vt:lpstr>
      <vt:lpstr>DOCUMENTATION DE RÉFÉRENCE</vt:lpstr>
      <vt:lpstr>CIRCUIT X 3</vt:lpstr>
      <vt:lpstr>PHASES X 5</vt:lpstr>
      <vt:lpstr> </vt:lpstr>
      <vt:lpstr> PRÉALABLEMENT…  Le bénéficiaire principal / chef de file:  - CRÉER DES UTILISATEURS pour toutes les entités ou, - ASSOCIER UN UTILISATEUR pour les entités qui disposent déjà d’un utilisateur.  Fiche nº1: Guide de dépenses et de financement </vt:lpstr>
      <vt:lpstr>  TOUS LES BÉNÉFICIARES AU MÊME TEMPS</vt:lpstr>
      <vt:lpstr>Exemple: démarrage du projet 01/01/2020 finalisation en 31/05/2022</vt:lpstr>
      <vt:lpstr>Diapositiva 12</vt:lpstr>
      <vt:lpstr>Diapositiva 13</vt:lpstr>
      <vt:lpstr>Diapositiva 14</vt:lpstr>
      <vt:lpstr> </vt:lpstr>
      <vt:lpstr>Diapositiva 16</vt:lpstr>
      <vt:lpstr>Diapositiva 17</vt:lpstr>
      <vt:lpstr>Diapositiva 18</vt:lpstr>
      <vt:lpstr> </vt:lpstr>
      <vt:lpstr>Diapositiva 20</vt:lpstr>
      <vt:lpstr> </vt:lpstr>
      <vt:lpstr>Diapositiva 22</vt:lpstr>
      <vt:lpstr>Diapositiva 23</vt:lpstr>
      <vt:lpstr> </vt:lpstr>
      <vt:lpstr>Diapositiva 25</vt:lpstr>
      <vt:lpstr> </vt:lpstr>
      <vt:lpstr> </vt:lpstr>
      <vt:lpstr> </vt:lpstr>
      <vt:lpstr> </vt:lpstr>
      <vt:lpstr> </vt:lpstr>
      <vt:lpstr>PARTENAIRES ANDORRAINS</vt:lpstr>
      <vt:lpstr>Diapositiva 32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Calibri 44</dc:title>
  <dc:creator>IGOA</dc:creator>
  <cp:lastModifiedBy>OPCC</cp:lastModifiedBy>
  <cp:revision>305</cp:revision>
  <dcterms:created xsi:type="dcterms:W3CDTF">2014-10-08T09:06:41Z</dcterms:created>
  <dcterms:modified xsi:type="dcterms:W3CDTF">2020-03-12T11:09:09Z</dcterms:modified>
</cp:coreProperties>
</file>